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3" r:id="rId3"/>
    <p:sldId id="283" r:id="rId4"/>
    <p:sldId id="264" r:id="rId5"/>
    <p:sldId id="265" r:id="rId6"/>
    <p:sldId id="266" r:id="rId7"/>
    <p:sldId id="267" r:id="rId8"/>
    <p:sldId id="271" r:id="rId9"/>
    <p:sldId id="269" r:id="rId10"/>
    <p:sldId id="270" r:id="rId11"/>
    <p:sldId id="282" r:id="rId12"/>
    <p:sldId id="280" r:id="rId13"/>
    <p:sldId id="281" r:id="rId14"/>
    <p:sldId id="289" r:id="rId15"/>
    <p:sldId id="290" r:id="rId16"/>
    <p:sldId id="272" r:id="rId17"/>
    <p:sldId id="273" r:id="rId18"/>
    <p:sldId id="279" r:id="rId19"/>
    <p:sldId id="274" r:id="rId20"/>
    <p:sldId id="275" r:id="rId21"/>
    <p:sldId id="276" r:id="rId22"/>
    <p:sldId id="277" r:id="rId23"/>
    <p:sldId id="291" r:id="rId24"/>
    <p:sldId id="292" r:id="rId25"/>
    <p:sldId id="288" r:id="rId26"/>
    <p:sldId id="278" r:id="rId27"/>
    <p:sldId id="257" r:id="rId28"/>
    <p:sldId id="285" r:id="rId29"/>
    <p:sldId id="284" r:id="rId30"/>
    <p:sldId id="286" r:id="rId31"/>
    <p:sldId id="287" r:id="rId32"/>
    <p:sldId id="258" r:id="rId33"/>
    <p:sldId id="262" r:id="rId34"/>
    <p:sldId id="259" r:id="rId35"/>
  </p:sldIdLst>
  <p:sldSz cx="12192000" cy="6858000"/>
  <p:notesSz cx="6735763" cy="98694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FFFF"/>
    <a:srgbClr val="66FFFF"/>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64" y="380"/>
      </p:cViewPr>
      <p:guideLst/>
    </p:cSldViewPr>
  </p:slideViewPr>
  <p:notesTextViewPr>
    <p:cViewPr>
      <p:scale>
        <a:sx n="1" d="1"/>
        <a:sy n="1" d="1"/>
      </p:scale>
      <p:origin x="0" y="0"/>
    </p:cViewPr>
  </p:notesTextViewPr>
  <p:sorterViewPr>
    <p:cViewPr varScale="1">
      <p:scale>
        <a:sx n="1" d="1"/>
        <a:sy n="1" d="1"/>
      </p:scale>
      <p:origin x="0" y="-34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18831" cy="4951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15373" y="0"/>
            <a:ext cx="2918831" cy="495188"/>
          </a:xfrm>
          <a:prstGeom prst="rect">
            <a:avLst/>
          </a:prstGeom>
        </p:spPr>
        <p:txBody>
          <a:bodyPr vert="horz" lIns="91440" tIns="45720" rIns="91440" bIns="45720" rtlCol="0"/>
          <a:lstStyle>
            <a:lvl1pPr algn="r">
              <a:defRPr sz="1200"/>
            </a:lvl1pPr>
          </a:lstStyle>
          <a:p>
            <a:fld id="{AD339660-D77A-4B8A-9E17-57951A3D9FCB}" type="datetimeFigureOut">
              <a:rPr lang="it-IT" smtClean="0"/>
              <a:t>22/07/2020</a:t>
            </a:fld>
            <a:endParaRPr lang="it-IT"/>
          </a:p>
        </p:txBody>
      </p:sp>
      <p:sp>
        <p:nvSpPr>
          <p:cNvPr id="4" name="Segnaposto immagine diapositiva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3577" y="4749691"/>
            <a:ext cx="5388610" cy="3886111"/>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374301"/>
            <a:ext cx="2918831" cy="4951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15373" y="9374301"/>
            <a:ext cx="2918831" cy="495187"/>
          </a:xfrm>
          <a:prstGeom prst="rect">
            <a:avLst/>
          </a:prstGeom>
        </p:spPr>
        <p:txBody>
          <a:bodyPr vert="horz" lIns="91440" tIns="45720" rIns="91440" bIns="45720" rtlCol="0" anchor="b"/>
          <a:lstStyle>
            <a:lvl1pPr algn="r">
              <a:defRPr sz="1200"/>
            </a:lvl1pPr>
          </a:lstStyle>
          <a:p>
            <a:fld id="{80D44636-3268-43D4-8392-9EC0969A8C3F}" type="slidenum">
              <a:rPr lang="it-IT" smtClean="0"/>
              <a:t>‹N›</a:t>
            </a:fld>
            <a:endParaRPr lang="it-IT"/>
          </a:p>
        </p:txBody>
      </p:sp>
    </p:spTree>
    <p:extLst>
      <p:ext uri="{BB962C8B-B14F-4D97-AF65-F5344CB8AC3E}">
        <p14:creationId xmlns:p14="http://schemas.microsoft.com/office/powerpoint/2010/main" val="31850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0D44636-3268-43D4-8392-9EC0969A8C3F}" type="slidenum">
              <a:rPr lang="it-IT" smtClean="0"/>
              <a:t>2</a:t>
            </a:fld>
            <a:endParaRPr lang="it-IT"/>
          </a:p>
        </p:txBody>
      </p:sp>
    </p:spTree>
    <p:extLst>
      <p:ext uri="{BB962C8B-B14F-4D97-AF65-F5344CB8AC3E}">
        <p14:creationId xmlns:p14="http://schemas.microsoft.com/office/powerpoint/2010/main" val="561832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0D44636-3268-43D4-8392-9EC0969A8C3F}" type="slidenum">
              <a:rPr lang="it-IT" smtClean="0"/>
              <a:t>11</a:t>
            </a:fld>
            <a:endParaRPr lang="it-IT"/>
          </a:p>
        </p:txBody>
      </p:sp>
    </p:spTree>
    <p:extLst>
      <p:ext uri="{BB962C8B-B14F-4D97-AF65-F5344CB8AC3E}">
        <p14:creationId xmlns:p14="http://schemas.microsoft.com/office/powerpoint/2010/main" val="4284370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C850054B-4D98-4A34-83A3-54B8E760744E}" type="datetimeFigureOut">
              <a:rPr lang="it-IT" smtClean="0"/>
              <a:t>22/07/2020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77753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850054B-4D98-4A34-83A3-54B8E760744E}" type="datetimeFigureOut">
              <a:rPr lang="it-IT" smtClean="0"/>
              <a:t>22/07/2020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121393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850054B-4D98-4A34-83A3-54B8E760744E}" type="datetimeFigureOut">
              <a:rPr lang="it-IT" smtClean="0"/>
              <a:t>22/07/2020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966396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850054B-4D98-4A34-83A3-54B8E760744E}" type="datetimeFigureOut">
              <a:rPr lang="it-IT" smtClean="0"/>
              <a:t>22/07/2020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41329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C850054B-4D98-4A34-83A3-54B8E760744E}" type="datetimeFigureOut">
              <a:rPr lang="it-IT" smtClean="0"/>
              <a:t>22/07/2020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1756036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C850054B-4D98-4A34-83A3-54B8E760744E}" type="datetimeFigureOut">
              <a:rPr lang="it-IT" smtClean="0"/>
              <a:t>22/07/2020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694970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C850054B-4D98-4A34-83A3-54B8E760744E}" type="datetimeFigureOut">
              <a:rPr lang="it-IT" smtClean="0"/>
              <a:t>22/07/2020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368086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C850054B-4D98-4A34-83A3-54B8E760744E}" type="datetimeFigureOut">
              <a:rPr lang="it-IT" smtClean="0"/>
              <a:t>22/07/2020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3982261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850054B-4D98-4A34-83A3-54B8E760744E}" type="datetimeFigureOut">
              <a:rPr lang="it-IT" smtClean="0"/>
              <a:t>22/07/2020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4210936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C850054B-4D98-4A34-83A3-54B8E760744E}" type="datetimeFigureOut">
              <a:rPr lang="it-IT" smtClean="0"/>
              <a:t>22/07/2020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34144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C850054B-4D98-4A34-83A3-54B8E760744E}" type="datetimeFigureOut">
              <a:rPr lang="it-IT" smtClean="0"/>
              <a:t>22/07/2020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7AC5439-D1DD-468A-BBFF-DFDE7FA16F69}" type="slidenum">
              <a:rPr lang="it-IT" smtClean="0"/>
              <a:t>‹N›</a:t>
            </a:fld>
            <a:endParaRPr lang="it-IT"/>
          </a:p>
        </p:txBody>
      </p:sp>
    </p:spTree>
    <p:extLst>
      <p:ext uri="{BB962C8B-B14F-4D97-AF65-F5344CB8AC3E}">
        <p14:creationId xmlns:p14="http://schemas.microsoft.com/office/powerpoint/2010/main" val="3586961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50054B-4D98-4A34-83A3-54B8E760744E}" type="datetimeFigureOut">
              <a:rPr lang="it-IT" smtClean="0"/>
              <a:t>22/07/2020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C5439-D1DD-468A-BBFF-DFDE7FA16F69}" type="slidenum">
              <a:rPr lang="it-IT" smtClean="0"/>
              <a:t>‹N›</a:t>
            </a:fld>
            <a:endParaRPr lang="it-IT"/>
          </a:p>
        </p:txBody>
      </p:sp>
    </p:spTree>
    <p:extLst>
      <p:ext uri="{BB962C8B-B14F-4D97-AF65-F5344CB8AC3E}">
        <p14:creationId xmlns:p14="http://schemas.microsoft.com/office/powerpoint/2010/main" val="705247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archivio.pubblica.istruzione.it/normativa/2007/dir16_07.shtml"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1"/>
          <p:cNvSpPr txBox="1">
            <a:spLocks/>
          </p:cNvSpPr>
          <p:nvPr/>
        </p:nvSpPr>
        <p:spPr>
          <a:xfrm>
            <a:off x="4277266" y="5879689"/>
            <a:ext cx="3131573" cy="474175"/>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1600" b="1" dirty="0" smtClean="0">
                <a:latin typeface="Imprint MT Shadow" panose="04020605060303030202" pitchFamily="82" charset="0"/>
              </a:rPr>
              <a:t>    Rielaborazione </a:t>
            </a:r>
            <a:br>
              <a:rPr lang="it-IT" sz="1600" b="1" dirty="0" smtClean="0">
                <a:latin typeface="Imprint MT Shadow" panose="04020605060303030202" pitchFamily="82" charset="0"/>
              </a:rPr>
            </a:br>
            <a:r>
              <a:rPr lang="it-IT" sz="1600" b="1" dirty="0" smtClean="0">
                <a:latin typeface="Imprint MT Shadow" panose="04020605060303030202" pitchFamily="82" charset="0"/>
              </a:rPr>
              <a:t>Prof.ssa Barbara Mammarella</a:t>
            </a:r>
            <a:endParaRPr lang="it-IT" sz="1600" b="1" dirty="0">
              <a:latin typeface="Imprint MT Shadow" panose="04020605060303030202" pitchFamily="82" charset="0"/>
            </a:endParaRPr>
          </a:p>
        </p:txBody>
      </p:sp>
      <p:pic>
        <p:nvPicPr>
          <p:cNvPr id="10" name="Immagin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8039" y="1655584"/>
            <a:ext cx="5732119" cy="3975508"/>
          </a:xfrm>
          <a:prstGeom prst="rect">
            <a:avLst/>
          </a:prstGeom>
          <a:ln>
            <a:solidFill>
              <a:schemeClr val="tx1"/>
            </a:solidFill>
          </a:ln>
        </p:spPr>
      </p:pic>
      <p:pic>
        <p:nvPicPr>
          <p:cNvPr id="9" name="Immagin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581" y="682270"/>
            <a:ext cx="4146067" cy="1946629"/>
          </a:xfrm>
          <a:prstGeom prst="rect">
            <a:avLst/>
          </a:prstGeom>
          <a:ln>
            <a:solidFill>
              <a:schemeClr val="tx1"/>
            </a:solidFill>
          </a:ln>
        </p:spPr>
      </p:pic>
      <p:pic>
        <p:nvPicPr>
          <p:cNvPr id="8" name="Immagin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40013" y="682270"/>
            <a:ext cx="4146068" cy="1982716"/>
          </a:xfrm>
          <a:prstGeom prst="rect">
            <a:avLst/>
          </a:prstGeom>
          <a:ln>
            <a:solidFill>
              <a:schemeClr val="tx1"/>
            </a:solidFill>
          </a:ln>
        </p:spPr>
      </p:pic>
    </p:spTree>
    <p:extLst>
      <p:ext uri="{BB962C8B-B14F-4D97-AF65-F5344CB8AC3E}">
        <p14:creationId xmlns:p14="http://schemas.microsoft.com/office/powerpoint/2010/main" val="2878191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25796"/>
            <a:ext cx="10515600" cy="755752"/>
          </a:xfrm>
          <a:solidFill>
            <a:srgbClr val="66FFFF"/>
          </a:solidFill>
          <a:ln>
            <a:solidFill>
              <a:schemeClr val="tx1"/>
            </a:solidFill>
          </a:ln>
        </p:spPr>
        <p:txBody>
          <a:bodyPr/>
          <a:lstStyle/>
          <a:p>
            <a:pPr algn="ctr"/>
            <a:r>
              <a:rPr lang="it-IT" b="1" dirty="0" smtClean="0"/>
              <a:t>A ) Il bullo </a:t>
            </a:r>
            <a:endParaRPr lang="it-IT" b="1" dirty="0"/>
          </a:p>
        </p:txBody>
      </p:sp>
      <p:sp>
        <p:nvSpPr>
          <p:cNvPr id="3" name="Rettangolo 2"/>
          <p:cNvSpPr/>
          <p:nvPr/>
        </p:nvSpPr>
        <p:spPr>
          <a:xfrm>
            <a:off x="838200" y="1735329"/>
            <a:ext cx="10515600" cy="3795911"/>
          </a:xfrm>
          <a:prstGeom prst="rect">
            <a:avLst/>
          </a:prstGeom>
        </p:spPr>
        <p:txBody>
          <a:bodyPr wrap="square">
            <a:spAutoFit/>
          </a:bodyPr>
          <a:lstStyle/>
          <a:p>
            <a:pPr algn="just">
              <a:lnSpc>
                <a:spcPct val="107000"/>
              </a:lnSpc>
              <a:spcAft>
                <a:spcPts val="800"/>
              </a:spcAft>
            </a:pPr>
            <a:r>
              <a:rPr lang="it-IT" sz="2000" dirty="0" smtClean="0">
                <a:ea typeface="Times New Roman" panose="02020603050405020304" pitchFamily="18" charset="0"/>
                <a:cs typeface="Times New Roman" panose="02020603050405020304" pitchFamily="18" charset="0"/>
              </a:rPr>
              <a:t>La </a:t>
            </a:r>
            <a:r>
              <a:rPr lang="it-IT" sz="2000" dirty="0">
                <a:ea typeface="Times New Roman" panose="02020603050405020304" pitchFamily="18" charset="0"/>
                <a:cs typeface="Times New Roman" panose="02020603050405020304" pitchFamily="18" charset="0"/>
              </a:rPr>
              <a:t>caratteristica distintiva è </a:t>
            </a:r>
            <a:r>
              <a:rPr lang="it-IT" sz="2000" dirty="0" smtClean="0">
                <a:ea typeface="Times New Roman" panose="02020603050405020304" pitchFamily="18" charset="0"/>
                <a:cs typeface="Times New Roman" panose="02020603050405020304" pitchFamily="18" charset="0"/>
              </a:rPr>
              <a:t>l’aggressività, associata a mancanza di empatia e di comprensione degli stati d’animo verso </a:t>
            </a:r>
            <a:r>
              <a:rPr lang="it-IT" sz="2000" dirty="0">
                <a:ea typeface="Times New Roman" panose="02020603050405020304" pitchFamily="18" charset="0"/>
                <a:cs typeface="Times New Roman" panose="02020603050405020304" pitchFamily="18" charset="0"/>
              </a:rPr>
              <a:t>i coetanei </a:t>
            </a:r>
            <a:r>
              <a:rPr lang="it-IT" sz="2000" dirty="0" smtClean="0">
                <a:ea typeface="Times New Roman" panose="02020603050405020304" pitchFamily="18" charset="0"/>
                <a:cs typeface="Times New Roman" panose="02020603050405020304" pitchFamily="18" charset="0"/>
              </a:rPr>
              <a:t>(o alcune volete verso gli adulti). </a:t>
            </a:r>
          </a:p>
          <a:p>
            <a:pPr algn="just">
              <a:lnSpc>
                <a:spcPct val="107000"/>
              </a:lnSpc>
              <a:spcAft>
                <a:spcPts val="800"/>
              </a:spcAft>
            </a:pPr>
            <a:r>
              <a:rPr lang="it-IT" sz="2000" dirty="0" smtClean="0">
                <a:ea typeface="Times New Roman" panose="02020603050405020304" pitchFamily="18" charset="0"/>
                <a:cs typeface="Times New Roman" panose="02020603050405020304" pitchFamily="18" charset="0"/>
              </a:rPr>
              <a:t>Il bullo prova piacere nel provocare disagio alla vittima per il desiderio di controllo che rende prestigiose la sue azioni ai suoi occhi.</a:t>
            </a:r>
          </a:p>
          <a:p>
            <a:pPr algn="just">
              <a:lnSpc>
                <a:spcPct val="107000"/>
              </a:lnSpc>
              <a:spcAft>
                <a:spcPts val="800"/>
              </a:spcAft>
            </a:pPr>
            <a:r>
              <a:rPr lang="it-IT" sz="2000" dirty="0" smtClean="0">
                <a:ea typeface="Times New Roman" panose="02020603050405020304" pitchFamily="18" charset="0"/>
                <a:cs typeface="Times New Roman" panose="02020603050405020304" pitchFamily="18" charset="0"/>
              </a:rPr>
              <a:t>Spesso il bullo ha una predominanza fisica rispetto alla vittima anche se questa non è una componente imprescindibile.</a:t>
            </a:r>
            <a:r>
              <a:rPr lang="it-IT" sz="2000" dirty="0">
                <a:ea typeface="Times New Roman" panose="02020603050405020304" pitchFamily="18" charset="0"/>
                <a:cs typeface="Times New Roman" panose="02020603050405020304" pitchFamily="18" charset="0"/>
              </a:rPr>
              <a:t> </a:t>
            </a:r>
            <a:endParaRPr lang="it-IT" sz="2000" dirty="0" smtClean="0">
              <a:ea typeface="Times New Roman" panose="02020603050405020304" pitchFamily="18" charset="0"/>
              <a:cs typeface="Times New Roman" panose="02020603050405020304" pitchFamily="18" charset="0"/>
            </a:endParaRPr>
          </a:p>
          <a:p>
            <a:pPr algn="just">
              <a:lnSpc>
                <a:spcPct val="107000"/>
              </a:lnSpc>
              <a:spcAft>
                <a:spcPts val="800"/>
              </a:spcAft>
            </a:pPr>
            <a:r>
              <a:rPr lang="it-IT" sz="2000" dirty="0" smtClean="0">
                <a:ea typeface="Times New Roman" panose="02020603050405020304" pitchFamily="18" charset="0"/>
                <a:cs typeface="Times New Roman" panose="02020603050405020304" pitchFamily="18" charset="0"/>
              </a:rPr>
              <a:t>Ciò </a:t>
            </a:r>
            <a:r>
              <a:rPr lang="it-IT" sz="2000" dirty="0">
                <a:ea typeface="Times New Roman" panose="02020603050405020304" pitchFamily="18" charset="0"/>
                <a:cs typeface="Times New Roman" panose="02020603050405020304" pitchFamily="18" charset="0"/>
              </a:rPr>
              <a:t>che sembra caratterizzare il </a:t>
            </a:r>
            <a:r>
              <a:rPr lang="it-IT" sz="2000" dirty="0" smtClean="0">
                <a:ea typeface="Times New Roman" panose="02020603050405020304" pitchFamily="18" charset="0"/>
                <a:cs typeface="Times New Roman" panose="02020603050405020304" pitchFamily="18" charset="0"/>
              </a:rPr>
              <a:t>bullo secondo </a:t>
            </a:r>
            <a:r>
              <a:rPr lang="it-IT" sz="2000" dirty="0" err="1" smtClean="0">
                <a:ea typeface="Times New Roman" panose="02020603050405020304" pitchFamily="18" charset="0"/>
                <a:cs typeface="Times New Roman" panose="02020603050405020304" pitchFamily="18" charset="0"/>
              </a:rPr>
              <a:t>Olweus</a:t>
            </a:r>
            <a:r>
              <a:rPr lang="it-IT" sz="2000" dirty="0" smtClean="0">
                <a:ea typeface="Times New Roman" panose="02020603050405020304" pitchFamily="18" charset="0"/>
                <a:cs typeface="Times New Roman" panose="02020603050405020304" pitchFamily="18" charset="0"/>
              </a:rPr>
              <a:t> (1996), </a:t>
            </a:r>
            <a:r>
              <a:rPr lang="it-IT" sz="2000" dirty="0">
                <a:ea typeface="Times New Roman" panose="02020603050405020304" pitchFamily="18" charset="0"/>
                <a:cs typeface="Times New Roman" panose="02020603050405020304" pitchFamily="18" charset="0"/>
              </a:rPr>
              <a:t>invece, è una “combinazione di un modello reattivo aggressivo associato alla forza fisica</a:t>
            </a:r>
            <a:r>
              <a:rPr lang="it-IT" sz="2000" dirty="0" smtClean="0">
                <a:ea typeface="Times New Roman" panose="02020603050405020304" pitchFamily="18" charset="0"/>
                <a:cs typeface="Times New Roman" panose="02020603050405020304" pitchFamily="18" charset="0"/>
              </a:rPr>
              <a:t>”. </a:t>
            </a:r>
          </a:p>
          <a:p>
            <a:pPr algn="just">
              <a:lnSpc>
                <a:spcPct val="107000"/>
              </a:lnSpc>
              <a:spcAft>
                <a:spcPts val="800"/>
              </a:spcAft>
            </a:pPr>
            <a:r>
              <a:rPr lang="it-IT" sz="2000" dirty="0" smtClean="0">
                <a:ea typeface="Times New Roman" panose="02020603050405020304" pitchFamily="18" charset="0"/>
                <a:cs typeface="Times New Roman" panose="02020603050405020304" pitchFamily="18" charset="0"/>
              </a:rPr>
              <a:t>Nella scuola primaria il rendimento scolastico è variabile mentre in quella secondaria, ancor più in quella di secondo grado, si abbassa notevolmente.</a:t>
            </a:r>
            <a:endParaRPr lang="it-IT"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19909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25796"/>
            <a:ext cx="10515600" cy="755752"/>
          </a:xfrm>
          <a:solidFill>
            <a:srgbClr val="66FFFF"/>
          </a:solidFill>
          <a:ln>
            <a:solidFill>
              <a:schemeClr val="tx1"/>
            </a:solidFill>
          </a:ln>
        </p:spPr>
        <p:txBody>
          <a:bodyPr/>
          <a:lstStyle/>
          <a:p>
            <a:pPr algn="ctr"/>
            <a:r>
              <a:rPr lang="it-IT" b="1" dirty="0" smtClean="0"/>
              <a:t>A ) Il bullo </a:t>
            </a:r>
            <a:endParaRPr lang="it-IT" b="1" dirty="0"/>
          </a:p>
        </p:txBody>
      </p:sp>
      <p:sp>
        <p:nvSpPr>
          <p:cNvPr id="5" name="Titolo 1"/>
          <p:cNvSpPr txBox="1">
            <a:spLocks/>
          </p:cNvSpPr>
          <p:nvPr/>
        </p:nvSpPr>
        <p:spPr>
          <a:xfrm>
            <a:off x="838200" y="1208900"/>
            <a:ext cx="10515600" cy="4978708"/>
          </a:xfrm>
          <a:prstGeom prst="rect">
            <a:avLst/>
          </a:prstGeom>
          <a:solidFill>
            <a:schemeClr val="bg1"/>
          </a:solidFill>
          <a:ln>
            <a:solidFill>
              <a:schemeClr val="tx1"/>
            </a:solidFill>
          </a:ln>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2800" dirty="0" smtClean="0">
                <a:latin typeface="+mn-lt"/>
              </a:rPr>
              <a:t>In «Bulli 2.0» E. </a:t>
            </a:r>
            <a:r>
              <a:rPr lang="it-IT" sz="2800" dirty="0" err="1" smtClean="0">
                <a:latin typeface="+mn-lt"/>
              </a:rPr>
              <a:t>Florindi</a:t>
            </a:r>
            <a:r>
              <a:rPr lang="it-IT" sz="2800" dirty="0" smtClean="0">
                <a:latin typeface="+mn-lt"/>
              </a:rPr>
              <a:t> identifica diverse tipologie di bullo :</a:t>
            </a:r>
          </a:p>
          <a:p>
            <a:endParaRPr lang="it-IT" sz="2800" dirty="0" smtClean="0">
              <a:latin typeface="+mn-lt"/>
            </a:endParaRPr>
          </a:p>
          <a:p>
            <a:pPr marL="571500" indent="-571500">
              <a:buFont typeface="Wingdings" panose="05000000000000000000" pitchFamily="2" charset="2"/>
              <a:buChar char="Ø"/>
            </a:pPr>
            <a:r>
              <a:rPr lang="it-IT" sz="2800" b="1" dirty="0" smtClean="0">
                <a:solidFill>
                  <a:schemeClr val="accent2">
                    <a:lumMod val="75000"/>
                  </a:schemeClr>
                </a:solidFill>
                <a:latin typeface="+mn-lt"/>
              </a:rPr>
              <a:t>Bullo leader </a:t>
            </a:r>
            <a:r>
              <a:rPr lang="it-IT" sz="2800" dirty="0" smtClean="0">
                <a:latin typeface="+mn-lt"/>
              </a:rPr>
              <a:t>(a causa delle sue qualità quali capacità comunicative, avere un’alta autostima e un forte carisma viene visto come vincente un esempio da imitare)</a:t>
            </a:r>
          </a:p>
          <a:p>
            <a:pPr marL="571500" indent="-571500">
              <a:buFont typeface="Wingdings" panose="05000000000000000000" pitchFamily="2" charset="2"/>
              <a:buChar char="Ø"/>
            </a:pPr>
            <a:endParaRPr lang="it-IT" sz="2800" dirty="0" smtClean="0">
              <a:latin typeface="+mn-lt"/>
            </a:endParaRPr>
          </a:p>
          <a:p>
            <a:pPr marL="571500" indent="-571500">
              <a:buFont typeface="Wingdings" panose="05000000000000000000" pitchFamily="2" charset="2"/>
              <a:buChar char="Ø"/>
            </a:pPr>
            <a:r>
              <a:rPr lang="it-IT" sz="2800" b="1" dirty="0" smtClean="0">
                <a:solidFill>
                  <a:schemeClr val="accent2">
                    <a:lumMod val="75000"/>
                  </a:schemeClr>
                </a:solidFill>
                <a:latin typeface="+mn-lt"/>
              </a:rPr>
              <a:t>Bullo cinico </a:t>
            </a:r>
            <a:r>
              <a:rPr lang="it-IT" sz="2800" dirty="0" smtClean="0">
                <a:latin typeface="+mn-lt"/>
              </a:rPr>
              <a:t>( poco adatto ai rapporti interpersonali per la sua scarsa empatia e propensione alla violenza)</a:t>
            </a:r>
          </a:p>
          <a:p>
            <a:endParaRPr lang="it-IT" sz="2800" dirty="0" smtClean="0">
              <a:latin typeface="+mn-lt"/>
            </a:endParaRPr>
          </a:p>
          <a:p>
            <a:pPr marL="571500" indent="-571500">
              <a:buFont typeface="Wingdings" panose="05000000000000000000" pitchFamily="2" charset="2"/>
              <a:buChar char="Ø"/>
            </a:pPr>
            <a:r>
              <a:rPr lang="it-IT" sz="2800" b="1" dirty="0" smtClean="0">
                <a:solidFill>
                  <a:schemeClr val="accent2">
                    <a:lumMod val="75000"/>
                  </a:schemeClr>
                </a:solidFill>
                <a:latin typeface="+mn-lt"/>
              </a:rPr>
              <a:t>Bullo aggressivo </a:t>
            </a:r>
            <a:r>
              <a:rPr lang="it-IT" sz="2800" dirty="0" smtClean="0">
                <a:latin typeface="+mn-lt"/>
              </a:rPr>
              <a:t>(si basa esclusivamente sulla sua forza fisica e nelle sue abilità nell’uso della violenza)</a:t>
            </a:r>
          </a:p>
          <a:p>
            <a:pPr marL="571500" indent="-571500">
              <a:buFont typeface="Wingdings" panose="05000000000000000000" pitchFamily="2" charset="2"/>
              <a:buChar char="Ø"/>
            </a:pPr>
            <a:endParaRPr lang="it-IT" sz="2800" dirty="0" smtClean="0">
              <a:latin typeface="+mn-lt"/>
            </a:endParaRPr>
          </a:p>
          <a:p>
            <a:pPr marL="571500" indent="-571500">
              <a:buFont typeface="Wingdings" panose="05000000000000000000" pitchFamily="2" charset="2"/>
              <a:buChar char="Ø"/>
            </a:pPr>
            <a:r>
              <a:rPr lang="it-IT" sz="2800" b="1" dirty="0" smtClean="0">
                <a:solidFill>
                  <a:schemeClr val="accent2">
                    <a:lumMod val="75000"/>
                  </a:schemeClr>
                </a:solidFill>
                <a:latin typeface="+mn-lt"/>
              </a:rPr>
              <a:t>Bullo agitato </a:t>
            </a:r>
            <a:r>
              <a:rPr lang="it-IT" sz="2800" dirty="0" smtClean="0">
                <a:latin typeface="+mn-lt"/>
              </a:rPr>
              <a:t>(attore debole ed insicuro ma attratto dalla violenza; di fronte agli adulti con potere è sottomesso)</a:t>
            </a:r>
          </a:p>
          <a:p>
            <a:pPr marL="571500" indent="-571500">
              <a:buFont typeface="Wingdings" panose="05000000000000000000" pitchFamily="2" charset="2"/>
              <a:buChar char="Ø"/>
            </a:pPr>
            <a:endParaRPr lang="it-IT" sz="2800" dirty="0" smtClean="0">
              <a:latin typeface="+mn-lt"/>
            </a:endParaRPr>
          </a:p>
          <a:p>
            <a:pPr marL="571500" indent="-571500">
              <a:buFont typeface="Wingdings" panose="05000000000000000000" pitchFamily="2" charset="2"/>
              <a:buChar char="Ø"/>
            </a:pPr>
            <a:r>
              <a:rPr lang="it-IT" sz="2800" b="1" dirty="0" smtClean="0">
                <a:solidFill>
                  <a:schemeClr val="accent2">
                    <a:lumMod val="75000"/>
                  </a:schemeClr>
                </a:solidFill>
                <a:latin typeface="+mn-lt"/>
              </a:rPr>
              <a:t>Bullo amico </a:t>
            </a:r>
            <a:r>
              <a:rPr lang="it-IT" sz="2800" dirty="0" smtClean="0">
                <a:latin typeface="+mn-lt"/>
              </a:rPr>
              <a:t>(è una figura che può essere sovrapposta alle altre- attore debole e sleale)</a:t>
            </a:r>
            <a:endParaRPr lang="it-IT" sz="2800" dirty="0">
              <a:latin typeface="+mn-lt"/>
            </a:endParaRPr>
          </a:p>
        </p:txBody>
      </p:sp>
    </p:spTree>
    <p:extLst>
      <p:ext uri="{BB962C8B-B14F-4D97-AF65-F5344CB8AC3E}">
        <p14:creationId xmlns:p14="http://schemas.microsoft.com/office/powerpoint/2010/main" val="3336166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07026" y="1386349"/>
            <a:ext cx="10515600" cy="3628103"/>
          </a:xfrm>
        </p:spPr>
        <p:txBody>
          <a:bodyPr>
            <a:normAutofit fontScale="90000"/>
          </a:bodyPr>
          <a:lstStyle/>
          <a:p>
            <a:pPr algn="ctr"/>
            <a:r>
              <a:rPr lang="it-IT" sz="4800" dirty="0" smtClean="0"/>
              <a:t>Non </a:t>
            </a:r>
            <a:r>
              <a:rPr lang="it-IT" sz="4800" dirty="0"/>
              <a:t>tutti i tipi di bullo possono essere ricondotti a una categoria specifica: alcuni potrebbero avere caratteristiche comuni a più categorie o non essere inquadrabili in nessuna </a:t>
            </a:r>
            <a:r>
              <a:rPr lang="it-IT" sz="4800" dirty="0" smtClean="0"/>
              <a:t>tipologia.</a:t>
            </a:r>
            <a:r>
              <a:rPr lang="it-IT" sz="3100" dirty="0"/>
              <a:t> </a:t>
            </a:r>
            <a:br>
              <a:rPr lang="it-IT" sz="3100" dirty="0"/>
            </a:br>
            <a:endParaRPr lang="it-IT" sz="3100" dirty="0"/>
          </a:p>
        </p:txBody>
      </p:sp>
    </p:spTree>
    <p:extLst>
      <p:ext uri="{BB962C8B-B14F-4D97-AF65-F5344CB8AC3E}">
        <p14:creationId xmlns:p14="http://schemas.microsoft.com/office/powerpoint/2010/main" val="2331250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65585"/>
          </a:xfrm>
        </p:spPr>
        <p:txBody>
          <a:bodyPr/>
          <a:lstStyle/>
          <a:p>
            <a:pPr algn="ctr"/>
            <a:r>
              <a:rPr lang="it-IT" b="1" dirty="0"/>
              <a:t>Le </a:t>
            </a:r>
            <a:r>
              <a:rPr lang="it-IT" b="1" dirty="0" smtClean="0"/>
              <a:t>sei </a:t>
            </a:r>
            <a:r>
              <a:rPr lang="it-IT" b="1" dirty="0"/>
              <a:t>tipologie più diffuse</a:t>
            </a:r>
            <a:r>
              <a:rPr lang="it-IT" dirty="0"/>
              <a:t>:</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509175447"/>
              </p:ext>
            </p:extLst>
          </p:nvPr>
        </p:nvGraphicFramePr>
        <p:xfrm>
          <a:off x="884902" y="1612490"/>
          <a:ext cx="10609008" cy="4316361"/>
        </p:xfrm>
        <a:graphic>
          <a:graphicData uri="http://schemas.openxmlformats.org/drawingml/2006/table">
            <a:tbl>
              <a:tblPr firstRow="1" bandRow="1">
                <a:tableStyleId>{00A15C55-8517-42AA-B614-E9B94910E393}</a:tableStyleId>
              </a:tblPr>
              <a:tblGrid>
                <a:gridCol w="5304504">
                  <a:extLst>
                    <a:ext uri="{9D8B030D-6E8A-4147-A177-3AD203B41FA5}">
                      <a16:colId xmlns:a16="http://schemas.microsoft.com/office/drawing/2014/main" val="2408637602"/>
                    </a:ext>
                  </a:extLst>
                </a:gridCol>
                <a:gridCol w="5304504">
                  <a:extLst>
                    <a:ext uri="{9D8B030D-6E8A-4147-A177-3AD203B41FA5}">
                      <a16:colId xmlns:a16="http://schemas.microsoft.com/office/drawing/2014/main" val="2482276594"/>
                    </a:ext>
                  </a:extLst>
                </a:gridCol>
              </a:tblGrid>
              <a:tr h="1438787">
                <a:tc>
                  <a:txBody>
                    <a:bodyPr/>
                    <a:lstStyle/>
                    <a:p>
                      <a:pPr algn="ctr"/>
                      <a:r>
                        <a:rPr lang="it-IT" sz="3200" b="1" dirty="0" smtClean="0">
                          <a:solidFill>
                            <a:schemeClr val="tx1"/>
                          </a:solidFill>
                        </a:rPr>
                        <a:t>BULLI VITTIME</a:t>
                      </a:r>
                      <a:endParaRPr lang="it-IT" sz="3200" b="1" dirty="0">
                        <a:solidFill>
                          <a:schemeClr val="tx1"/>
                        </a:solidFill>
                      </a:endParaRPr>
                    </a:p>
                  </a:txBody>
                  <a:tcPr anchor="ctr" anchorCtr="1"/>
                </a:tc>
                <a:tc>
                  <a:txBody>
                    <a:bodyPr/>
                    <a:lstStyle/>
                    <a:p>
                      <a:pPr algn="ctr"/>
                      <a:r>
                        <a:rPr lang="it-IT" sz="3200" b="1" dirty="0" smtClean="0">
                          <a:solidFill>
                            <a:schemeClr val="tx1"/>
                          </a:solidFill>
                        </a:rPr>
                        <a:t>BULLI SERIALI</a:t>
                      </a:r>
                      <a:endParaRPr lang="it-IT" sz="3200" b="1" dirty="0">
                        <a:solidFill>
                          <a:schemeClr val="tx1"/>
                        </a:solidFill>
                      </a:endParaRPr>
                    </a:p>
                  </a:txBody>
                  <a:tcPr anchor="ctr" anchorCtr="1"/>
                </a:tc>
                <a:extLst>
                  <a:ext uri="{0D108BD9-81ED-4DB2-BD59-A6C34878D82A}">
                    <a16:rowId xmlns:a16="http://schemas.microsoft.com/office/drawing/2014/main" val="3741596017"/>
                  </a:ext>
                </a:extLst>
              </a:tr>
              <a:tr h="1438787">
                <a:tc>
                  <a:txBody>
                    <a:bodyPr/>
                    <a:lstStyle/>
                    <a:p>
                      <a:pPr algn="ctr"/>
                      <a:r>
                        <a:rPr lang="it-IT" sz="3200" b="1" dirty="0" smtClean="0">
                          <a:solidFill>
                            <a:schemeClr val="tx1"/>
                          </a:solidFill>
                        </a:rPr>
                        <a:t>BULLI POPOLARI</a:t>
                      </a:r>
                      <a:endParaRPr lang="it-IT" sz="3200" b="1" dirty="0">
                        <a:solidFill>
                          <a:schemeClr val="tx1"/>
                        </a:solidFill>
                      </a:endParaRPr>
                    </a:p>
                  </a:txBody>
                  <a:tcPr anchor="ctr" anchorCtr="1"/>
                </a:tc>
                <a:tc>
                  <a:txBody>
                    <a:bodyPr/>
                    <a:lstStyle/>
                    <a:p>
                      <a:pPr algn="ctr"/>
                      <a:r>
                        <a:rPr lang="it-IT" sz="3200" b="1" dirty="0" smtClean="0">
                          <a:solidFill>
                            <a:schemeClr val="tx1"/>
                          </a:solidFill>
                        </a:rPr>
                        <a:t>BULLI DI GRUPPO</a:t>
                      </a:r>
                      <a:endParaRPr lang="it-IT" sz="3200" b="1" dirty="0">
                        <a:solidFill>
                          <a:schemeClr val="tx1"/>
                        </a:solidFill>
                      </a:endParaRPr>
                    </a:p>
                  </a:txBody>
                  <a:tcPr anchor="ctr" anchorCtr="1"/>
                </a:tc>
                <a:extLst>
                  <a:ext uri="{0D108BD9-81ED-4DB2-BD59-A6C34878D82A}">
                    <a16:rowId xmlns:a16="http://schemas.microsoft.com/office/drawing/2014/main" val="2482221852"/>
                  </a:ext>
                </a:extLst>
              </a:tr>
              <a:tr h="1438787">
                <a:tc>
                  <a:txBody>
                    <a:bodyPr/>
                    <a:lstStyle/>
                    <a:p>
                      <a:pPr algn="ctr"/>
                      <a:r>
                        <a:rPr lang="it-IT" sz="3200" b="1" dirty="0" smtClean="0">
                          <a:solidFill>
                            <a:schemeClr val="tx1"/>
                          </a:solidFill>
                        </a:rPr>
                        <a:t>BULLI RELAZIONALI</a:t>
                      </a:r>
                      <a:endParaRPr lang="it-IT" sz="3200" b="1" dirty="0">
                        <a:solidFill>
                          <a:schemeClr val="tx1"/>
                        </a:solidFill>
                      </a:endParaRPr>
                    </a:p>
                  </a:txBody>
                  <a:tcPr anchor="ctr" anchorCtr="1"/>
                </a:tc>
                <a:tc>
                  <a:txBody>
                    <a:bodyPr/>
                    <a:lstStyle/>
                    <a:p>
                      <a:pPr algn="ctr"/>
                      <a:r>
                        <a:rPr lang="it-IT" sz="3200" b="1" dirty="0" smtClean="0">
                          <a:solidFill>
                            <a:schemeClr val="tx1"/>
                          </a:solidFill>
                        </a:rPr>
                        <a:t>BULLI INDIFFERENTI</a:t>
                      </a:r>
                      <a:endParaRPr lang="it-IT" sz="3200" b="1" dirty="0">
                        <a:solidFill>
                          <a:schemeClr val="tx1"/>
                        </a:solidFill>
                      </a:endParaRPr>
                    </a:p>
                  </a:txBody>
                  <a:tcPr anchor="ctr" anchorCtr="1"/>
                </a:tc>
                <a:extLst>
                  <a:ext uri="{0D108BD9-81ED-4DB2-BD59-A6C34878D82A}">
                    <a16:rowId xmlns:a16="http://schemas.microsoft.com/office/drawing/2014/main" val="3127530974"/>
                  </a:ext>
                </a:extLst>
              </a:tr>
            </a:tbl>
          </a:graphicData>
        </a:graphic>
      </p:graphicFrame>
    </p:spTree>
    <p:extLst>
      <p:ext uri="{BB962C8B-B14F-4D97-AF65-F5344CB8AC3E}">
        <p14:creationId xmlns:p14="http://schemas.microsoft.com/office/powerpoint/2010/main" val="1334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5741" y="619432"/>
            <a:ext cx="10540181" cy="5515897"/>
          </a:xfrm>
          <a:solidFill>
            <a:schemeClr val="accent4">
              <a:lumMod val="40000"/>
              <a:lumOff val="60000"/>
            </a:schemeClr>
          </a:solidFill>
          <a:ln>
            <a:solidFill>
              <a:schemeClr val="accent1"/>
            </a:solidFill>
          </a:ln>
        </p:spPr>
        <p:txBody>
          <a:bodyPr>
            <a:normAutofit fontScale="25000" lnSpcReduction="20000"/>
          </a:bodyPr>
          <a:lstStyle/>
          <a:p>
            <a:pPr marL="0" indent="0">
              <a:lnSpc>
                <a:spcPct val="120000"/>
              </a:lnSpc>
              <a:spcBef>
                <a:spcPts val="0"/>
              </a:spcBef>
              <a:buNone/>
            </a:pPr>
            <a:endParaRPr lang="it-IT" sz="6000" b="1" dirty="0" smtClean="0"/>
          </a:p>
          <a:p>
            <a:pPr marL="0" indent="0">
              <a:lnSpc>
                <a:spcPct val="120000"/>
              </a:lnSpc>
              <a:spcBef>
                <a:spcPts val="0"/>
              </a:spcBef>
              <a:buNone/>
            </a:pPr>
            <a:r>
              <a:rPr lang="it-IT" sz="9600" b="1" dirty="0" smtClean="0"/>
              <a:t>BULLI-VITTIME</a:t>
            </a:r>
            <a:r>
              <a:rPr lang="it-IT" sz="9600" b="1" dirty="0"/>
              <a:t/>
            </a:r>
            <a:br>
              <a:rPr lang="it-IT" sz="9600" b="1" dirty="0"/>
            </a:br>
            <a:r>
              <a:rPr lang="it-IT" sz="9600" dirty="0" smtClean="0"/>
              <a:t>Sono i bulli che a loro volta sono stati </a:t>
            </a:r>
            <a:r>
              <a:rPr lang="it-IT" sz="9600" dirty="0" err="1" smtClean="0"/>
              <a:t>bullizzati</a:t>
            </a:r>
            <a:r>
              <a:rPr lang="it-IT" sz="9600" dirty="0" smtClean="0"/>
              <a:t> (a volte in famiglia). Si può parlare di comportamento appreso.</a:t>
            </a:r>
          </a:p>
          <a:p>
            <a:pPr marL="0" indent="0">
              <a:lnSpc>
                <a:spcPct val="120000"/>
              </a:lnSpc>
              <a:spcBef>
                <a:spcPts val="0"/>
              </a:spcBef>
              <a:buNone/>
            </a:pPr>
            <a:endParaRPr lang="it-IT" sz="9600" b="1" dirty="0"/>
          </a:p>
          <a:p>
            <a:pPr marL="0" indent="0">
              <a:lnSpc>
                <a:spcPct val="120000"/>
              </a:lnSpc>
              <a:spcBef>
                <a:spcPts val="0"/>
              </a:spcBef>
              <a:buNone/>
            </a:pPr>
            <a:r>
              <a:rPr lang="it-IT" sz="9600" b="1" dirty="0" smtClean="0"/>
              <a:t>BULLI POPOLARI</a:t>
            </a:r>
            <a:endParaRPr lang="it-IT" sz="9600" dirty="0"/>
          </a:p>
          <a:p>
            <a:pPr marL="0" indent="0">
              <a:lnSpc>
                <a:spcPct val="120000"/>
              </a:lnSpc>
              <a:spcBef>
                <a:spcPts val="0"/>
              </a:spcBef>
              <a:buNone/>
            </a:pPr>
            <a:r>
              <a:rPr lang="it-IT" sz="9600" dirty="0" smtClean="0"/>
              <a:t>Sono i bulli che hanno dei seguaci per la loro popolarità scaturita dall’essere prestanti fisicamente, dalla loro situazione socio-economica, dall’essere un atleta, </a:t>
            </a:r>
            <a:r>
              <a:rPr lang="it-IT" sz="9600" dirty="0" err="1" smtClean="0"/>
              <a:t>ecc</a:t>
            </a:r>
            <a:r>
              <a:rPr lang="it-IT" sz="9600" dirty="0" smtClean="0"/>
              <a:t> Hanno un ego molto pronunciato, alta autostima, e si sentono sicuri di sé.</a:t>
            </a:r>
          </a:p>
          <a:p>
            <a:pPr marL="0" indent="0">
              <a:lnSpc>
                <a:spcPct val="120000"/>
              </a:lnSpc>
              <a:spcBef>
                <a:spcPts val="0"/>
              </a:spcBef>
              <a:buNone/>
            </a:pPr>
            <a:endParaRPr lang="it-IT" sz="9600" dirty="0" smtClean="0"/>
          </a:p>
          <a:p>
            <a:pPr marL="0" indent="0">
              <a:lnSpc>
                <a:spcPct val="120000"/>
              </a:lnSpc>
              <a:spcBef>
                <a:spcPts val="0"/>
              </a:spcBef>
              <a:buNone/>
            </a:pPr>
            <a:r>
              <a:rPr lang="it-IT" sz="9600" b="1" dirty="0" smtClean="0"/>
              <a:t>BULLI RELAZIONALI</a:t>
            </a:r>
            <a:endParaRPr lang="it-IT" sz="9600" dirty="0" smtClean="0"/>
          </a:p>
          <a:p>
            <a:pPr marL="0" indent="0">
              <a:lnSpc>
                <a:spcPct val="120000"/>
              </a:lnSpc>
              <a:spcBef>
                <a:spcPts val="0"/>
              </a:spcBef>
              <a:buNone/>
            </a:pPr>
            <a:r>
              <a:rPr lang="it-IT" sz="9600" dirty="0" smtClean="0"/>
              <a:t>Sono bulli che utilizzano la violenza verbale e/o emotiva. Decidono su chi è «degno» di far parte del gruppo/scuola e chi no secondo parametri stabiliti da loro</a:t>
            </a:r>
            <a:r>
              <a:rPr lang="it-IT" sz="9600" dirty="0"/>
              <a:t> </a:t>
            </a:r>
            <a:r>
              <a:rPr lang="it-IT" sz="9600" dirty="0" smtClean="0"/>
              <a:t>emarginando e isolando la vittima. Spesso riscontrabile nelle ragazze.</a:t>
            </a:r>
          </a:p>
          <a:p>
            <a:pPr marL="0" indent="0">
              <a:buNone/>
            </a:pPr>
            <a:r>
              <a:rPr lang="it-IT" dirty="0"/>
              <a:t> </a:t>
            </a:r>
          </a:p>
        </p:txBody>
      </p:sp>
    </p:spTree>
    <p:extLst>
      <p:ext uri="{BB962C8B-B14F-4D97-AF65-F5344CB8AC3E}">
        <p14:creationId xmlns:p14="http://schemas.microsoft.com/office/powerpoint/2010/main" val="250002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40774" y="658761"/>
            <a:ext cx="11130116" cy="5653548"/>
          </a:xfrm>
          <a:solidFill>
            <a:schemeClr val="accent4">
              <a:lumMod val="40000"/>
              <a:lumOff val="60000"/>
            </a:schemeClr>
          </a:solidFill>
          <a:ln>
            <a:solidFill>
              <a:schemeClr val="accent1"/>
            </a:solidFill>
          </a:ln>
        </p:spPr>
        <p:txBody>
          <a:bodyPr>
            <a:normAutofit fontScale="25000" lnSpcReduction="20000"/>
          </a:bodyPr>
          <a:lstStyle/>
          <a:p>
            <a:pPr marL="0" indent="0">
              <a:lnSpc>
                <a:spcPct val="120000"/>
              </a:lnSpc>
              <a:spcBef>
                <a:spcPts val="0"/>
              </a:spcBef>
              <a:buNone/>
            </a:pPr>
            <a:endParaRPr lang="it-IT" sz="5600" dirty="0" smtClean="0"/>
          </a:p>
          <a:p>
            <a:pPr marL="0" indent="0">
              <a:lnSpc>
                <a:spcPct val="120000"/>
              </a:lnSpc>
              <a:spcBef>
                <a:spcPts val="0"/>
              </a:spcBef>
              <a:buNone/>
            </a:pPr>
            <a:r>
              <a:rPr lang="it-IT" sz="9600" b="1" dirty="0" smtClean="0"/>
              <a:t>BULLI SERIALI</a:t>
            </a:r>
          </a:p>
          <a:p>
            <a:pPr marL="0" indent="0">
              <a:lnSpc>
                <a:spcPct val="120000"/>
              </a:lnSpc>
              <a:spcBef>
                <a:spcPts val="0"/>
              </a:spcBef>
              <a:buNone/>
            </a:pPr>
            <a:r>
              <a:rPr lang="it-IT" sz="9600" dirty="0" smtClean="0"/>
              <a:t>Sono </a:t>
            </a:r>
            <a:r>
              <a:rPr lang="it-IT" sz="9600" dirty="0"/>
              <a:t>abili manipolatori, si fingono amici e sono in grado di </a:t>
            </a:r>
            <a:r>
              <a:rPr lang="it-IT" sz="9600" dirty="0" smtClean="0"/>
              <a:t>falsare </a:t>
            </a:r>
            <a:r>
              <a:rPr lang="it-IT" sz="9600" dirty="0"/>
              <a:t>fatti e situazioni per sembrare innocenti o per uscire dai </a:t>
            </a:r>
            <a:r>
              <a:rPr lang="it-IT" sz="9600" dirty="0" smtClean="0"/>
              <a:t>guai. Sono gentili e amorevoli con le figure autorevoli ed è la tipologia di bullo più frequente.</a:t>
            </a:r>
          </a:p>
          <a:p>
            <a:pPr marL="0" indent="0">
              <a:lnSpc>
                <a:spcPct val="120000"/>
              </a:lnSpc>
              <a:spcBef>
                <a:spcPts val="0"/>
              </a:spcBef>
              <a:buNone/>
            </a:pPr>
            <a:endParaRPr lang="it-IT" sz="9600" dirty="0" smtClean="0"/>
          </a:p>
          <a:p>
            <a:pPr marL="0" indent="0">
              <a:lnSpc>
                <a:spcPct val="120000"/>
              </a:lnSpc>
              <a:spcBef>
                <a:spcPts val="0"/>
              </a:spcBef>
              <a:buNone/>
            </a:pPr>
            <a:r>
              <a:rPr lang="it-IT" sz="9600" b="1" dirty="0" smtClean="0"/>
              <a:t>BULLI </a:t>
            </a:r>
            <a:r>
              <a:rPr lang="it-IT" sz="9600" b="1" dirty="0"/>
              <a:t>DI GRUPPO</a:t>
            </a:r>
            <a:endParaRPr lang="it-IT" sz="9600" dirty="0"/>
          </a:p>
          <a:p>
            <a:pPr marL="0" indent="0">
              <a:lnSpc>
                <a:spcPct val="120000"/>
              </a:lnSpc>
              <a:spcBef>
                <a:spcPts val="0"/>
              </a:spcBef>
              <a:buNone/>
            </a:pPr>
            <a:r>
              <a:rPr lang="it-IT" sz="9600" dirty="0" smtClean="0"/>
              <a:t>Sono quei bulli che si sentono forti in gruppo ma presi singolarmente si comportano diversamente. E’ molto pericoloso in quanto le situazioni che generano possono degenerare.</a:t>
            </a:r>
          </a:p>
          <a:p>
            <a:pPr marL="0" indent="0">
              <a:lnSpc>
                <a:spcPct val="120000"/>
              </a:lnSpc>
              <a:spcBef>
                <a:spcPts val="0"/>
              </a:spcBef>
              <a:buNone/>
            </a:pPr>
            <a:r>
              <a:rPr lang="it-IT" sz="9600" dirty="0" smtClean="0"/>
              <a:t>Sentono </a:t>
            </a:r>
            <a:r>
              <a:rPr lang="it-IT" sz="9600" dirty="0"/>
              <a:t>meno responsabilità per le azioni che commettono perché "tutti </a:t>
            </a:r>
            <a:r>
              <a:rPr lang="it-IT" sz="9600" dirty="0" smtClean="0"/>
              <a:t>lo fanno". </a:t>
            </a:r>
            <a:endParaRPr lang="it-IT" sz="9600" dirty="0"/>
          </a:p>
          <a:p>
            <a:pPr marL="0" indent="0">
              <a:lnSpc>
                <a:spcPct val="120000"/>
              </a:lnSpc>
              <a:spcBef>
                <a:spcPts val="0"/>
              </a:spcBef>
              <a:buNone/>
            </a:pPr>
            <a:r>
              <a:rPr lang="it-IT" sz="9600" b="1" dirty="0"/>
              <a:t>​</a:t>
            </a:r>
            <a:r>
              <a:rPr lang="it-IT" sz="9600" dirty="0"/>
              <a:t>​</a:t>
            </a:r>
            <a:r>
              <a:rPr lang="it-IT" sz="9600" b="1" dirty="0"/>
              <a:t/>
            </a:r>
            <a:br>
              <a:rPr lang="it-IT" sz="9600" b="1" dirty="0"/>
            </a:br>
            <a:r>
              <a:rPr lang="it-IT" sz="9600" b="1" dirty="0"/>
              <a:t>BULLI </a:t>
            </a:r>
            <a:r>
              <a:rPr lang="it-IT" sz="9600" b="1" dirty="0" smtClean="0"/>
              <a:t>INDIFFERENTI</a:t>
            </a:r>
          </a:p>
          <a:p>
            <a:pPr marL="0" indent="0">
              <a:lnSpc>
                <a:spcPct val="120000"/>
              </a:lnSpc>
              <a:spcBef>
                <a:spcPts val="0"/>
              </a:spcBef>
              <a:buNone/>
            </a:pPr>
            <a:r>
              <a:rPr lang="it-IT" sz="9600" dirty="0" smtClean="0"/>
              <a:t>Sono i bulli più pericolosi in quanto provano indifferenza di fronte alle azioni disciplinari e ai richiami. Non provano empatia, sono freddi e distaccati.</a:t>
            </a:r>
            <a:r>
              <a:rPr lang="it-IT" sz="9600" dirty="0"/>
              <a:t/>
            </a:r>
            <a:br>
              <a:rPr lang="it-IT" sz="9600" dirty="0"/>
            </a:br>
            <a:endParaRPr lang="it-IT" sz="9600" dirty="0"/>
          </a:p>
          <a:p>
            <a:pPr marL="0" indent="0">
              <a:buNone/>
            </a:pPr>
            <a:r>
              <a:rPr lang="it-IT" dirty="0"/>
              <a:t> </a:t>
            </a:r>
          </a:p>
        </p:txBody>
      </p:sp>
    </p:spTree>
    <p:extLst>
      <p:ext uri="{BB962C8B-B14F-4D97-AF65-F5344CB8AC3E}">
        <p14:creationId xmlns:p14="http://schemas.microsoft.com/office/powerpoint/2010/main" val="307026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795081"/>
          </a:xfrm>
          <a:solidFill>
            <a:srgbClr val="66FFFF"/>
          </a:solidFill>
        </p:spPr>
        <p:txBody>
          <a:bodyPr/>
          <a:lstStyle/>
          <a:p>
            <a:pPr algn="ctr"/>
            <a:r>
              <a:rPr lang="it-IT" dirty="0" smtClean="0"/>
              <a:t>B) </a:t>
            </a:r>
            <a:r>
              <a:rPr lang="it-IT" b="1" dirty="0" smtClean="0"/>
              <a:t>La vittima</a:t>
            </a:r>
            <a:endParaRPr lang="it-IT" b="1"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U</a:t>
            </a:r>
            <a:r>
              <a:rPr lang="it-IT" dirty="0" smtClean="0"/>
              <a:t>na </a:t>
            </a:r>
            <a:r>
              <a:rPr lang="it-IT" dirty="0"/>
              <a:t>delle principali caratteristiche che accomuna le vittime è la carenza </a:t>
            </a:r>
            <a:r>
              <a:rPr lang="it-IT" dirty="0" smtClean="0"/>
              <a:t>della capacità </a:t>
            </a:r>
            <a:r>
              <a:rPr lang="it-IT" dirty="0"/>
              <a:t>di esprimere e affermare sé stesse senza </a:t>
            </a:r>
            <a:r>
              <a:rPr lang="it-IT" dirty="0" smtClean="0"/>
              <a:t>essere </a:t>
            </a:r>
            <a:r>
              <a:rPr lang="it-IT" dirty="0"/>
              <a:t>passive. </a:t>
            </a:r>
            <a:endParaRPr lang="it-IT" dirty="0" smtClean="0"/>
          </a:p>
          <a:p>
            <a:pPr marL="0" indent="0" algn="just">
              <a:buNone/>
            </a:pPr>
            <a:r>
              <a:rPr lang="it-IT" dirty="0" smtClean="0"/>
              <a:t>Spesso </a:t>
            </a:r>
            <a:r>
              <a:rPr lang="it-IT" dirty="0"/>
              <a:t>le vittime sviluppano sintomatologie di tipo fisico (es. mal di testa, problemi gastrointestinali, febbre, ecc.) che rappresentano dei modi inconsapevoli per allontanarsi dalla situazione stressante con cui devono confrontarsi, oppure manifestano veri e propri sintomi psicologici come crisi d’ansia o di pianto. </a:t>
            </a:r>
            <a:endParaRPr lang="it-IT" dirty="0" smtClean="0"/>
          </a:p>
          <a:p>
            <a:pPr marL="0" indent="0" algn="just">
              <a:buNone/>
            </a:pPr>
            <a:r>
              <a:rPr lang="it-IT" dirty="0" smtClean="0"/>
              <a:t>Le </a:t>
            </a:r>
            <a:r>
              <a:rPr lang="it-IT" dirty="0"/>
              <a:t>vittime sono inoltre solitamente più ansiose ed insicure rispetto ai coetanei e spesso più </a:t>
            </a:r>
            <a:r>
              <a:rPr lang="it-IT" dirty="0" smtClean="0"/>
              <a:t>sensibili. </a:t>
            </a:r>
            <a:r>
              <a:rPr lang="it-IT" dirty="0"/>
              <a:t>“</a:t>
            </a:r>
            <a:r>
              <a:rPr lang="it-IT" i="1" dirty="0"/>
              <a:t>Sembra che il comportamento e l’atteggiamento delle vittime passive segnalino agli altri l’insicurezza, l’incapacità nonché l’impossibilità o difficoltà di reagire di fronte agli insulti </a:t>
            </a:r>
            <a:r>
              <a:rPr lang="it-IT" i="1" dirty="0" smtClean="0"/>
              <a:t>ricevuti</a:t>
            </a:r>
            <a:r>
              <a:rPr lang="it-IT" dirty="0" smtClean="0"/>
              <a:t>»(</a:t>
            </a:r>
            <a:r>
              <a:rPr lang="it-IT" dirty="0" err="1" smtClean="0"/>
              <a:t>Olweus</a:t>
            </a:r>
            <a:r>
              <a:rPr lang="it-IT" dirty="0"/>
              <a:t>, 1996). </a:t>
            </a:r>
          </a:p>
        </p:txBody>
      </p:sp>
    </p:spTree>
    <p:extLst>
      <p:ext uri="{BB962C8B-B14F-4D97-AF65-F5344CB8AC3E}">
        <p14:creationId xmlns:p14="http://schemas.microsoft.com/office/powerpoint/2010/main" val="168149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2955" y="522441"/>
            <a:ext cx="11297264" cy="5799701"/>
          </a:xfrm>
          <a:solidFill>
            <a:srgbClr val="FFC000"/>
          </a:solidFill>
        </p:spPr>
        <p:txBody>
          <a:bodyPr>
            <a:normAutofit fontScale="90000"/>
          </a:bodyPr>
          <a:lstStyle/>
          <a:p>
            <a:r>
              <a:rPr lang="it-IT" dirty="0" smtClean="0"/>
              <a:t>                     </a:t>
            </a:r>
            <a:r>
              <a:rPr lang="it-IT" dirty="0" smtClean="0">
                <a:latin typeface="+mn-lt"/>
              </a:rPr>
              <a:t>Una distinzione va fatta tra:</a:t>
            </a:r>
            <a:br>
              <a:rPr lang="it-IT" dirty="0" smtClean="0">
                <a:latin typeface="+mn-lt"/>
              </a:rPr>
            </a:br>
            <a:r>
              <a:rPr lang="it-IT" dirty="0">
                <a:latin typeface="+mn-lt"/>
              </a:rPr>
              <a:t/>
            </a:r>
            <a:br>
              <a:rPr lang="it-IT" dirty="0">
                <a:latin typeface="+mn-lt"/>
              </a:rPr>
            </a:br>
            <a:r>
              <a:rPr lang="it-IT" dirty="0" smtClean="0">
                <a:latin typeface="+mn-lt"/>
              </a:rPr>
              <a:t>- </a:t>
            </a:r>
            <a:r>
              <a:rPr lang="it-IT" b="1" i="1" dirty="0" smtClean="0">
                <a:latin typeface="+mn-lt"/>
              </a:rPr>
              <a:t>vittima attiva </a:t>
            </a:r>
            <a:r>
              <a:rPr lang="it-IT" sz="2400" dirty="0" smtClean="0">
                <a:latin typeface="+mn-lt"/>
              </a:rPr>
              <a:t>(mette in atto comportamenti fastidiosi e provocatori nei confronti del bullo; tra questi troviamo:</a:t>
            </a:r>
            <a:br>
              <a:rPr lang="it-IT" sz="2400" dirty="0" smtClean="0">
                <a:latin typeface="+mn-lt"/>
              </a:rPr>
            </a:br>
            <a:r>
              <a:rPr lang="it-IT" sz="2400" dirty="0" smtClean="0">
                <a:latin typeface="+mn-lt"/>
              </a:rPr>
              <a:t>1</a:t>
            </a:r>
            <a:r>
              <a:rPr lang="it-IT" sz="2000" dirty="0" smtClean="0">
                <a:latin typeface="+mn-lt"/>
              </a:rPr>
              <a:t>. </a:t>
            </a:r>
            <a:r>
              <a:rPr lang="it-IT" sz="2400" b="1" dirty="0" smtClean="0">
                <a:latin typeface="+mn-lt"/>
              </a:rPr>
              <a:t>la vittima – bullo </a:t>
            </a:r>
            <a:r>
              <a:rPr lang="it-IT" sz="2400" dirty="0" smtClean="0">
                <a:latin typeface="+mn-lt"/>
              </a:rPr>
              <a:t>(riveste sia il ruolo di martire che di carnefice)</a:t>
            </a:r>
            <a:br>
              <a:rPr lang="it-IT" sz="2400" dirty="0" smtClean="0">
                <a:latin typeface="+mn-lt"/>
              </a:rPr>
            </a:br>
            <a:r>
              <a:rPr lang="it-IT" sz="2400" dirty="0" smtClean="0">
                <a:latin typeface="+mn-lt"/>
              </a:rPr>
              <a:t>2. </a:t>
            </a:r>
            <a:r>
              <a:rPr lang="it-IT" sz="2400" b="1" dirty="0" smtClean="0">
                <a:latin typeface="+mn-lt"/>
              </a:rPr>
              <a:t>la vittima emarginata violenta </a:t>
            </a:r>
            <a:r>
              <a:rPr lang="it-IT" sz="2400" dirty="0" smtClean="0">
                <a:latin typeface="+mn-lt"/>
              </a:rPr>
              <a:t>(figura ambivalente)</a:t>
            </a:r>
            <a:br>
              <a:rPr lang="it-IT" sz="2400" dirty="0" smtClean="0">
                <a:latin typeface="+mn-lt"/>
              </a:rPr>
            </a:br>
            <a:r>
              <a:rPr lang="it-IT" sz="2400" dirty="0" smtClean="0">
                <a:latin typeface="+mn-lt"/>
              </a:rPr>
              <a:t>3. </a:t>
            </a:r>
            <a:r>
              <a:rPr lang="it-IT" sz="2400" b="1" dirty="0" smtClean="0">
                <a:latin typeface="+mn-lt"/>
              </a:rPr>
              <a:t>la vittima provocatrice </a:t>
            </a:r>
            <a:r>
              <a:rPr lang="it-IT" sz="2400" dirty="0" smtClean="0">
                <a:latin typeface="+mn-lt"/>
              </a:rPr>
              <a:t>(con carattere ansioso e aggressivo; iperattiva e per questo dotata   </a:t>
            </a:r>
            <a:br>
              <a:rPr lang="it-IT" sz="2400" dirty="0" smtClean="0">
                <a:latin typeface="+mn-lt"/>
              </a:rPr>
            </a:br>
            <a:r>
              <a:rPr lang="it-IT" sz="2400" dirty="0">
                <a:latin typeface="+mn-lt"/>
              </a:rPr>
              <a:t> </a:t>
            </a:r>
            <a:r>
              <a:rPr lang="it-IT" sz="2400" dirty="0" smtClean="0">
                <a:latin typeface="+mn-lt"/>
              </a:rPr>
              <a:t>   di scarsa attenzione che le causa irritazione e tensione)</a:t>
            </a:r>
            <a:br>
              <a:rPr lang="it-IT" sz="2400" dirty="0" smtClean="0">
                <a:latin typeface="+mn-lt"/>
              </a:rPr>
            </a:br>
            <a:r>
              <a:rPr lang="it-IT" sz="2400" dirty="0" smtClean="0">
                <a:latin typeface="+mn-lt"/>
              </a:rPr>
              <a:t>4. </a:t>
            </a:r>
            <a:r>
              <a:rPr lang="it-IT" sz="2400" b="1" dirty="0" smtClean="0">
                <a:latin typeface="+mn-lt"/>
              </a:rPr>
              <a:t>la vittima reattiva </a:t>
            </a:r>
            <a:r>
              <a:rPr lang="it-IT" sz="2400" dirty="0" smtClean="0">
                <a:latin typeface="+mn-lt"/>
              </a:rPr>
              <a:t>(atteggiamento non consono al conteso e provoca spesso fastidio a chi   </a:t>
            </a:r>
            <a:br>
              <a:rPr lang="it-IT" sz="2400" dirty="0" smtClean="0">
                <a:latin typeface="+mn-lt"/>
              </a:rPr>
            </a:br>
            <a:r>
              <a:rPr lang="it-IT" sz="2400" dirty="0">
                <a:latin typeface="+mn-lt"/>
              </a:rPr>
              <a:t> </a:t>
            </a:r>
            <a:r>
              <a:rPr lang="it-IT" sz="2400" dirty="0" smtClean="0">
                <a:latin typeface="+mn-lt"/>
              </a:rPr>
              <a:t>   lo circonda e ali adulti)</a:t>
            </a:r>
            <a:br>
              <a:rPr lang="it-IT" sz="2400" dirty="0" smtClean="0">
                <a:latin typeface="+mn-lt"/>
              </a:rPr>
            </a:br>
            <a:r>
              <a:rPr lang="it-IT" sz="2400" dirty="0" smtClean="0">
                <a:latin typeface="+mn-lt"/>
              </a:rPr>
              <a:t/>
            </a:r>
            <a:br>
              <a:rPr lang="it-IT" sz="2400" dirty="0" smtClean="0">
                <a:latin typeface="+mn-lt"/>
              </a:rPr>
            </a:br>
            <a:r>
              <a:rPr lang="it-IT" dirty="0" smtClean="0">
                <a:latin typeface="+mn-lt"/>
              </a:rPr>
              <a:t>- </a:t>
            </a:r>
            <a:r>
              <a:rPr lang="it-IT" b="1" i="1" dirty="0" smtClean="0">
                <a:latin typeface="+mn-lt"/>
              </a:rPr>
              <a:t>vittima passiva </a:t>
            </a:r>
            <a:r>
              <a:rPr lang="it-IT" sz="2400" dirty="0" smtClean="0">
                <a:latin typeface="+mn-lt"/>
              </a:rPr>
              <a:t>(subisce senza obiettare)</a:t>
            </a:r>
            <a:br>
              <a:rPr lang="it-IT" sz="2400" dirty="0" smtClean="0">
                <a:latin typeface="+mn-lt"/>
              </a:rPr>
            </a:br>
            <a:r>
              <a:rPr lang="it-IT" sz="2400" dirty="0">
                <a:latin typeface="+mn-lt"/>
              </a:rPr>
              <a:t/>
            </a:r>
            <a:br>
              <a:rPr lang="it-IT" sz="2400" dirty="0">
                <a:latin typeface="+mn-lt"/>
              </a:rPr>
            </a:br>
            <a:endParaRPr lang="it-IT" sz="2400" dirty="0">
              <a:latin typeface="+mn-lt"/>
            </a:endParaRPr>
          </a:p>
        </p:txBody>
      </p:sp>
    </p:spTree>
    <p:extLst>
      <p:ext uri="{BB962C8B-B14F-4D97-AF65-F5344CB8AC3E}">
        <p14:creationId xmlns:p14="http://schemas.microsoft.com/office/powerpoint/2010/main" val="1380661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45460"/>
            <a:ext cx="10515600" cy="1325563"/>
          </a:xfrm>
          <a:solidFill>
            <a:srgbClr val="92D050"/>
          </a:solidFill>
          <a:ln>
            <a:solidFill>
              <a:schemeClr val="tx1"/>
            </a:solidFill>
          </a:ln>
        </p:spPr>
        <p:txBody>
          <a:bodyPr/>
          <a:lstStyle/>
          <a:p>
            <a:pPr algn="ctr"/>
            <a:r>
              <a:rPr lang="it-IT" dirty="0" smtClean="0"/>
              <a:t>Caratteristiche generali della vittima di bullismo:</a:t>
            </a:r>
            <a:endParaRPr lang="it-IT" dirty="0"/>
          </a:p>
        </p:txBody>
      </p:sp>
      <p:sp>
        <p:nvSpPr>
          <p:cNvPr id="3" name="Segnaposto contenuto 2"/>
          <p:cNvSpPr>
            <a:spLocks noGrp="1"/>
          </p:cNvSpPr>
          <p:nvPr>
            <p:ph idx="1"/>
          </p:nvPr>
        </p:nvSpPr>
        <p:spPr>
          <a:xfrm>
            <a:off x="838200" y="2408902"/>
            <a:ext cx="10515600" cy="3352801"/>
          </a:xfrm>
        </p:spPr>
        <p:txBody>
          <a:bodyPr>
            <a:normAutofit/>
          </a:bodyPr>
          <a:lstStyle/>
          <a:p>
            <a:pPr marL="0" indent="0" algn="just">
              <a:buNone/>
            </a:pPr>
            <a:r>
              <a:rPr lang="it-IT" sz="3600" dirty="0" smtClean="0"/>
              <a:t>Sono fisicamente meno prestanti, non rendono nelle attività fisiche, non hanno un buon coordinamento fisico, bassa autostima, non reagiscono alle offese, sono sensibili, non sono aggressivi, il rendimento scolastico è altalenante e nelle scuole secondarie si abbassa.</a:t>
            </a:r>
            <a:endParaRPr lang="it-IT" sz="3600" dirty="0"/>
          </a:p>
        </p:txBody>
      </p:sp>
    </p:spTree>
    <p:extLst>
      <p:ext uri="{BB962C8B-B14F-4D97-AF65-F5344CB8AC3E}">
        <p14:creationId xmlns:p14="http://schemas.microsoft.com/office/powerpoint/2010/main" val="3062356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lgn="just">
              <a:buNone/>
            </a:pPr>
            <a:r>
              <a:rPr lang="it-IT" dirty="0" smtClean="0"/>
              <a:t>Sono </a:t>
            </a:r>
            <a:r>
              <a:rPr lang="it-IT" dirty="0"/>
              <a:t>tutti quelli che, pur non essendo coinvolti direttamente nelle azioni di bullismo, ne sono a conoscenza. Da alcune stime risulta che più del 80% degli episodi di bullismo avviene in presenza di altri pari. Il gruppo è quindi una </a:t>
            </a:r>
            <a:r>
              <a:rPr lang="it-IT" u="sng" dirty="0"/>
              <a:t>risorsa fondamentale nel processo di </a:t>
            </a:r>
            <a:r>
              <a:rPr lang="it-IT" u="sng" dirty="0" smtClean="0"/>
              <a:t>prevenzione e lotta verso </a:t>
            </a:r>
            <a:r>
              <a:rPr lang="it-IT" u="sng" dirty="0"/>
              <a:t>questo fenomeno</a:t>
            </a:r>
            <a:r>
              <a:rPr lang="it-IT" dirty="0"/>
              <a:t>, perché </a:t>
            </a:r>
            <a:r>
              <a:rPr lang="it-IT" dirty="0" smtClean="0"/>
              <a:t>aiutare lo spettatore </a:t>
            </a:r>
            <a:r>
              <a:rPr lang="it-IT" dirty="0"/>
              <a:t>ad uscire dall’omertà può essere utile a far cessare gli atti di </a:t>
            </a:r>
            <a:r>
              <a:rPr lang="it-IT" dirty="0" smtClean="0"/>
              <a:t>bullismo</a:t>
            </a:r>
            <a:r>
              <a:rPr lang="it-IT" dirty="0"/>
              <a:t> </a:t>
            </a:r>
            <a:r>
              <a:rPr lang="it-IT" dirty="0" smtClean="0"/>
              <a:t>del gruppo stesso.</a:t>
            </a:r>
            <a:endParaRPr lang="it-IT" dirty="0"/>
          </a:p>
          <a:p>
            <a:pPr marL="0" indent="0">
              <a:buNone/>
            </a:pPr>
            <a:r>
              <a:rPr lang="it-IT" dirty="0" smtClean="0"/>
              <a:t>In diverse ricerche e studi americani hanno distinto gli spettatori tra :</a:t>
            </a:r>
          </a:p>
          <a:p>
            <a:pPr marL="0" indent="0">
              <a:buNone/>
            </a:pPr>
            <a:r>
              <a:rPr lang="it-IT" dirty="0" smtClean="0"/>
              <a:t>- </a:t>
            </a:r>
            <a:r>
              <a:rPr lang="it-IT" dirty="0" err="1" smtClean="0"/>
              <a:t>Helpful</a:t>
            </a:r>
            <a:r>
              <a:rPr lang="it-IT" dirty="0" smtClean="0"/>
              <a:t> </a:t>
            </a:r>
            <a:r>
              <a:rPr lang="it-IT" dirty="0" err="1" smtClean="0"/>
              <a:t>Bystanders</a:t>
            </a:r>
            <a:r>
              <a:rPr lang="it-IT" dirty="0" smtClean="0"/>
              <a:t> : che intervengono e scoraggiano il bullo</a:t>
            </a:r>
          </a:p>
          <a:p>
            <a:pPr>
              <a:buFontTx/>
              <a:buChar char="-"/>
            </a:pPr>
            <a:r>
              <a:rPr lang="it-IT" dirty="0" err="1" smtClean="0"/>
              <a:t>Hurtful</a:t>
            </a:r>
            <a:r>
              <a:rPr lang="it-IT" dirty="0" smtClean="0"/>
              <a:t> </a:t>
            </a:r>
            <a:r>
              <a:rPr lang="it-IT" dirty="0" err="1" smtClean="0"/>
              <a:t>Bystanders</a:t>
            </a:r>
            <a:r>
              <a:rPr lang="it-IT" dirty="0" smtClean="0"/>
              <a:t> : che istigano il bullo e lo sostengono</a:t>
            </a:r>
          </a:p>
          <a:p>
            <a:pPr>
              <a:buFontTx/>
              <a:buChar char="-"/>
            </a:pPr>
            <a:endParaRPr lang="it-IT" dirty="0"/>
          </a:p>
        </p:txBody>
      </p:sp>
      <p:sp>
        <p:nvSpPr>
          <p:cNvPr id="4" name="Titolo 1"/>
          <p:cNvSpPr>
            <a:spLocks noGrp="1"/>
          </p:cNvSpPr>
          <p:nvPr>
            <p:ph type="title"/>
          </p:nvPr>
        </p:nvSpPr>
        <p:spPr>
          <a:solidFill>
            <a:srgbClr val="66FFFF"/>
          </a:solidFill>
        </p:spPr>
        <p:txBody>
          <a:bodyPr/>
          <a:lstStyle/>
          <a:p>
            <a:pPr algn="ctr"/>
            <a:r>
              <a:rPr lang="it-IT" dirty="0" smtClean="0"/>
              <a:t>C) </a:t>
            </a:r>
            <a:r>
              <a:rPr lang="it-IT" b="1" dirty="0" smtClean="0"/>
              <a:t>Gli spettatori</a:t>
            </a:r>
            <a:endParaRPr lang="it-IT" b="1" dirty="0"/>
          </a:p>
        </p:txBody>
      </p:sp>
    </p:spTree>
    <p:extLst>
      <p:ext uri="{BB962C8B-B14F-4D97-AF65-F5344CB8AC3E}">
        <p14:creationId xmlns:p14="http://schemas.microsoft.com/office/powerpoint/2010/main" val="819295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27473"/>
            <a:ext cx="10515600" cy="637765"/>
          </a:xfrm>
          <a:solidFill>
            <a:schemeClr val="accent6">
              <a:lumMod val="40000"/>
              <a:lumOff val="60000"/>
            </a:schemeClr>
          </a:solidFill>
          <a:ln>
            <a:solidFill>
              <a:schemeClr val="tx1"/>
            </a:solidFill>
          </a:ln>
        </p:spPr>
        <p:txBody>
          <a:bodyPr>
            <a:normAutofit fontScale="90000"/>
          </a:bodyPr>
          <a:lstStyle/>
          <a:p>
            <a:pPr algn="ctr"/>
            <a:r>
              <a:rPr lang="it-IT" dirty="0" smtClean="0"/>
              <a:t>Alcune definizione nella storia</a:t>
            </a:r>
            <a:endParaRPr lang="it-IT" dirty="0"/>
          </a:p>
        </p:txBody>
      </p:sp>
      <p:sp>
        <p:nvSpPr>
          <p:cNvPr id="22" name="Rettangolo 21"/>
          <p:cNvSpPr/>
          <p:nvPr/>
        </p:nvSpPr>
        <p:spPr>
          <a:xfrm>
            <a:off x="838200" y="1086170"/>
            <a:ext cx="10795819" cy="5529719"/>
          </a:xfrm>
          <a:prstGeom prst="rect">
            <a:avLst/>
          </a:prstGeom>
        </p:spPr>
        <p:txBody>
          <a:bodyPr wrap="square">
            <a:spAutoFit/>
          </a:bodyPr>
          <a:lstStyle/>
          <a:p>
            <a:pPr marL="6350" indent="-6350">
              <a:spcAft>
                <a:spcPts val="2150"/>
              </a:spcAft>
            </a:pPr>
            <a:r>
              <a:rPr lang="it-IT" sz="2800" dirty="0"/>
              <a:t>Le definizioni che si sono succedute negli anni </a:t>
            </a:r>
            <a:r>
              <a:rPr lang="it-IT" sz="2800" dirty="0" smtClean="0"/>
              <a:t>sono tante, tra le più rilevanti ricordiamo:</a:t>
            </a:r>
          </a:p>
          <a:p>
            <a:pPr marL="285750" indent="-285750">
              <a:spcAft>
                <a:spcPts val="2150"/>
              </a:spcAft>
              <a:buFont typeface="Arial" panose="020B0604020202020204" pitchFamily="34" charset="0"/>
              <a:buChar char="•"/>
            </a:pPr>
            <a:r>
              <a:rPr lang="it-IT" sz="2800" dirty="0" err="1" smtClean="0"/>
              <a:t>Bjo</a:t>
            </a:r>
            <a:r>
              <a:rPr lang="it-IT" sz="2800" dirty="0" err="1"/>
              <a:t>̈rkqvist</a:t>
            </a:r>
            <a:r>
              <a:rPr lang="it-IT" sz="2800" dirty="0"/>
              <a:t> e collaboratori (1982) </a:t>
            </a:r>
            <a:r>
              <a:rPr lang="it-IT" sz="2800" dirty="0" smtClean="0"/>
              <a:t>- sulla </a:t>
            </a:r>
            <a:r>
              <a:rPr lang="it-IT" sz="2800" dirty="0"/>
              <a:t>disparità di potere e la natura sociale del bullismo; </a:t>
            </a:r>
            <a:endParaRPr lang="it-IT" sz="2800" dirty="0" smtClean="0"/>
          </a:p>
          <a:p>
            <a:pPr marL="285750" indent="-285750">
              <a:spcAft>
                <a:spcPts val="2150"/>
              </a:spcAft>
              <a:buFont typeface="Arial" panose="020B0604020202020204" pitchFamily="34" charset="0"/>
              <a:buChar char="•"/>
            </a:pPr>
            <a:r>
              <a:rPr lang="it-IT" sz="2800" dirty="0" err="1" smtClean="0"/>
              <a:t>Besag</a:t>
            </a:r>
            <a:r>
              <a:rPr lang="it-IT" sz="2800" dirty="0" smtClean="0"/>
              <a:t> </a:t>
            </a:r>
            <a:r>
              <a:rPr lang="it-IT" sz="2800" dirty="0"/>
              <a:t>(1989) </a:t>
            </a:r>
            <a:r>
              <a:rPr lang="it-IT" sz="2800" dirty="0" smtClean="0"/>
              <a:t>– sulla sistematicità, la </a:t>
            </a:r>
            <a:r>
              <a:rPr lang="it-IT" sz="2800" dirty="0"/>
              <a:t>durata nel tempo dell’azione aggressiva e </a:t>
            </a:r>
            <a:r>
              <a:rPr lang="it-IT" sz="2800" dirty="0" smtClean="0"/>
              <a:t>l’intenzionalità </a:t>
            </a:r>
            <a:r>
              <a:rPr lang="it-IT" sz="2800" dirty="0"/>
              <a:t>nel causare il danno alla vittima; </a:t>
            </a:r>
            <a:endParaRPr lang="it-IT" sz="2800" dirty="0" smtClean="0"/>
          </a:p>
          <a:p>
            <a:pPr marL="285750" indent="-285750">
              <a:spcAft>
                <a:spcPts val="2150"/>
              </a:spcAft>
              <a:buFont typeface="Arial" panose="020B0604020202020204" pitchFamily="34" charset="0"/>
              <a:buChar char="•"/>
            </a:pPr>
            <a:r>
              <a:rPr lang="it-IT" sz="2800" dirty="0" err="1">
                <a:latin typeface="Calibri" panose="020F0502020204030204" pitchFamily="34" charset="0"/>
                <a:cs typeface="Calibri" panose="020F0502020204030204" pitchFamily="34" charset="0"/>
              </a:rPr>
              <a:t>Olweus</a:t>
            </a:r>
            <a:r>
              <a:rPr lang="it-IT" sz="2800" dirty="0">
                <a:latin typeface="Calibri" panose="020F0502020204030204" pitchFamily="34" charset="0"/>
                <a:cs typeface="Calibri" panose="020F0502020204030204" pitchFamily="34" charset="0"/>
              </a:rPr>
              <a:t> (1996) </a:t>
            </a:r>
            <a:r>
              <a:rPr lang="it-IT" sz="2800" dirty="0" smtClean="0">
                <a:latin typeface="Calibri" panose="020F0502020204030204" pitchFamily="34" charset="0"/>
                <a:cs typeface="Calibri" panose="020F0502020204030204" pitchFamily="34" charset="0"/>
              </a:rPr>
              <a:t>– secondo il quale tre sono le condizioni </a:t>
            </a:r>
            <a:r>
              <a:rPr lang="it-IT" sz="2800" dirty="0">
                <a:latin typeface="Calibri" panose="020F0502020204030204" pitchFamily="34" charset="0"/>
                <a:cs typeface="Calibri" panose="020F0502020204030204" pitchFamily="34" charset="0"/>
              </a:rPr>
              <a:t>affinché si possa parlare di </a:t>
            </a:r>
            <a:r>
              <a:rPr lang="it-IT" sz="2800" dirty="0" smtClean="0">
                <a:latin typeface="Calibri" panose="020F0502020204030204" pitchFamily="34" charset="0"/>
                <a:cs typeface="Calibri" panose="020F0502020204030204" pitchFamily="34" charset="0"/>
              </a:rPr>
              <a:t>bullismo</a:t>
            </a:r>
            <a:r>
              <a:rPr lang="it-IT" sz="2800" dirty="0">
                <a:latin typeface="Calibri" panose="020F0502020204030204" pitchFamily="34" charset="0"/>
                <a:cs typeface="Calibri" panose="020F0502020204030204" pitchFamily="34" charset="0"/>
              </a:rPr>
              <a:t>: Intenzionalità, Persistenza, </a:t>
            </a:r>
            <a:r>
              <a:rPr lang="it-IT" sz="2800" dirty="0" smtClean="0">
                <a:latin typeface="Calibri" panose="020F0502020204030204" pitchFamily="34" charset="0"/>
                <a:cs typeface="Calibri" panose="020F0502020204030204" pitchFamily="34" charset="0"/>
              </a:rPr>
              <a:t>Disequilibrio</a:t>
            </a:r>
            <a:r>
              <a:rPr lang="it-IT" sz="2800" i="1" dirty="0">
                <a:latin typeface="Calibri" panose="020F0502020204030204" pitchFamily="34" charset="0"/>
                <a:cs typeface="Calibri" panose="020F0502020204030204" pitchFamily="34" charset="0"/>
              </a:rPr>
              <a:t>;</a:t>
            </a:r>
            <a:endParaRPr lang="it-IT" sz="2800" i="1" dirty="0">
              <a:solidFill>
                <a:srgbClr val="000000"/>
              </a:solidFill>
              <a:latin typeface="Calibri" panose="020F0502020204030204" pitchFamily="34" charset="0"/>
              <a:ea typeface="Arial" panose="020B0604020202020204" pitchFamily="34" charset="0"/>
              <a:cs typeface="Calibri" panose="020F0502020204030204" pitchFamily="34" charset="0"/>
            </a:endParaRPr>
          </a:p>
          <a:p>
            <a:pPr marL="285750" indent="-285750">
              <a:spcAft>
                <a:spcPts val="2150"/>
              </a:spcAft>
              <a:buFont typeface="Arial" panose="020B0604020202020204" pitchFamily="34" charset="0"/>
              <a:buChar char="•"/>
            </a:pPr>
            <a:r>
              <a:rPr lang="it-IT" sz="2800" dirty="0" err="1" smtClean="0"/>
              <a:t>Sullivan</a:t>
            </a:r>
            <a:r>
              <a:rPr lang="it-IT" sz="2800" dirty="0" smtClean="0"/>
              <a:t> </a:t>
            </a:r>
            <a:r>
              <a:rPr lang="it-IT" sz="2800" dirty="0"/>
              <a:t>(2000) </a:t>
            </a:r>
            <a:r>
              <a:rPr lang="it-IT" sz="2800" dirty="0" smtClean="0"/>
              <a:t>– «abuso </a:t>
            </a:r>
            <a:r>
              <a:rPr lang="it-IT" sz="2800" dirty="0"/>
              <a:t>di potere premeditato e diretto verso uno o </a:t>
            </a:r>
            <a:r>
              <a:rPr lang="it-IT" sz="2800" dirty="0" err="1"/>
              <a:t>piu</a:t>
            </a:r>
            <a:r>
              <a:rPr lang="it-IT" sz="2800" dirty="0"/>
              <a:t>̀ </a:t>
            </a:r>
            <a:r>
              <a:rPr lang="it-IT" sz="2800" dirty="0" smtClean="0"/>
              <a:t>soggetti». </a:t>
            </a:r>
          </a:p>
        </p:txBody>
      </p:sp>
    </p:spTree>
    <p:extLst>
      <p:ext uri="{BB962C8B-B14F-4D97-AF65-F5344CB8AC3E}">
        <p14:creationId xmlns:p14="http://schemas.microsoft.com/office/powerpoint/2010/main" val="2683839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66FFFF"/>
          </a:solidFill>
        </p:spPr>
        <p:txBody>
          <a:bodyPr/>
          <a:lstStyle/>
          <a:p>
            <a:pPr algn="ctr"/>
            <a:r>
              <a:rPr lang="it-IT" dirty="0" smtClean="0"/>
              <a:t>d) </a:t>
            </a:r>
            <a:r>
              <a:rPr lang="it-IT" b="1" dirty="0" smtClean="0"/>
              <a:t>I gregari</a:t>
            </a:r>
            <a:endParaRPr lang="it-IT" b="1" dirty="0"/>
          </a:p>
        </p:txBody>
      </p:sp>
      <p:sp>
        <p:nvSpPr>
          <p:cNvPr id="3" name="Segnaposto contenuto 2"/>
          <p:cNvSpPr>
            <a:spLocks noGrp="1"/>
          </p:cNvSpPr>
          <p:nvPr>
            <p:ph idx="1"/>
          </p:nvPr>
        </p:nvSpPr>
        <p:spPr>
          <a:xfrm>
            <a:off x="838200" y="2071432"/>
            <a:ext cx="10515600" cy="4024568"/>
          </a:xfrm>
        </p:spPr>
        <p:txBody>
          <a:bodyPr>
            <a:normAutofit/>
          </a:bodyPr>
          <a:lstStyle/>
          <a:p>
            <a:pPr marL="0" indent="0" algn="just">
              <a:buNone/>
            </a:pPr>
            <a:r>
              <a:rPr lang="it-IT" dirty="0" smtClean="0"/>
              <a:t>Sono gli spalleggiatori</a:t>
            </a:r>
            <a:r>
              <a:rPr lang="it-IT" dirty="0"/>
              <a:t>, </a:t>
            </a:r>
            <a:r>
              <a:rPr lang="it-IT" dirty="0" smtClean="0"/>
              <a:t>i seguaci</a:t>
            </a:r>
            <a:r>
              <a:rPr lang="it-IT" dirty="0"/>
              <a:t>, </a:t>
            </a:r>
            <a:r>
              <a:rPr lang="it-IT" dirty="0" smtClean="0"/>
              <a:t>i sostenitori</a:t>
            </a:r>
            <a:r>
              <a:rPr lang="it-IT" dirty="0"/>
              <a:t>, </a:t>
            </a:r>
            <a:r>
              <a:rPr lang="it-IT" dirty="0" smtClean="0"/>
              <a:t>gli aiutanti, i complici</a:t>
            </a:r>
            <a:r>
              <a:rPr lang="it-IT" dirty="0"/>
              <a:t> </a:t>
            </a:r>
            <a:r>
              <a:rPr lang="it-IT" dirty="0" smtClean="0"/>
              <a:t>e gli alleati</a:t>
            </a:r>
            <a:r>
              <a:rPr lang="it-IT" dirty="0"/>
              <a:t> </a:t>
            </a:r>
            <a:r>
              <a:rPr lang="it-IT" dirty="0" smtClean="0"/>
              <a:t>del bullo.</a:t>
            </a:r>
            <a:endParaRPr lang="it-IT" dirty="0"/>
          </a:p>
          <a:p>
            <a:pPr marL="0" indent="0">
              <a:buNone/>
            </a:pPr>
            <a:r>
              <a:rPr lang="it-IT" dirty="0" smtClean="0"/>
              <a:t>Sono </a:t>
            </a:r>
            <a:r>
              <a:rPr lang="it-IT" dirty="0"/>
              <a:t>definiti anche “bulli passivi” e sono le persone che affiancano il </a:t>
            </a:r>
            <a:r>
              <a:rPr lang="it-IT" dirty="0" smtClean="0"/>
              <a:t>bullo, solitamente </a:t>
            </a:r>
            <a:r>
              <a:rPr lang="it-IT" dirty="0"/>
              <a:t>non prendendo parte attivamente alle sue azioni ma simpatizzando per lui </a:t>
            </a:r>
            <a:r>
              <a:rPr lang="it-IT" dirty="0" smtClean="0"/>
              <a:t>sostenendolo</a:t>
            </a:r>
            <a:r>
              <a:rPr lang="it-IT" dirty="0"/>
              <a:t>. Rispetto al bullo dominante, questi ragazzi sono solitamente più capaci di provare senso di colpa ed </a:t>
            </a:r>
            <a:r>
              <a:rPr lang="it-IT" dirty="0" err="1"/>
              <a:t>empatizzare</a:t>
            </a:r>
            <a:r>
              <a:rPr lang="it-IT" dirty="0"/>
              <a:t> con </a:t>
            </a:r>
            <a:r>
              <a:rPr lang="it-IT" dirty="0" smtClean="0"/>
              <a:t>il perseguitato; </a:t>
            </a:r>
            <a:r>
              <a:rPr lang="it-IT" dirty="0"/>
              <a:t>spesso possiamo ritrovare in loro le caratteristiche di insicurezza e ansia </a:t>
            </a:r>
            <a:r>
              <a:rPr lang="it-IT" dirty="0" smtClean="0"/>
              <a:t>delle stesse vittime.</a:t>
            </a:r>
            <a:endParaRPr lang="it-IT" dirty="0"/>
          </a:p>
        </p:txBody>
      </p:sp>
    </p:spTree>
    <p:extLst>
      <p:ext uri="{BB962C8B-B14F-4D97-AF65-F5344CB8AC3E}">
        <p14:creationId xmlns:p14="http://schemas.microsoft.com/office/powerpoint/2010/main" val="3350841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99768" y="491613"/>
            <a:ext cx="10874477" cy="5419879"/>
          </a:xfrm>
        </p:spPr>
        <p:txBody>
          <a:bodyPr>
            <a:normAutofit/>
          </a:bodyPr>
          <a:lstStyle/>
          <a:p>
            <a:pPr marL="0" indent="0">
              <a:buNone/>
            </a:pPr>
            <a:r>
              <a:rPr lang="it-IT" dirty="0" smtClean="0"/>
              <a:t>              </a:t>
            </a:r>
          </a:p>
          <a:p>
            <a:pPr marL="0" indent="0">
              <a:buNone/>
            </a:pPr>
            <a:r>
              <a:rPr lang="it-IT" dirty="0"/>
              <a:t> </a:t>
            </a:r>
            <a:r>
              <a:rPr lang="it-IT" dirty="0" smtClean="0"/>
              <a:t>                   </a:t>
            </a:r>
            <a:r>
              <a:rPr lang="it-IT" b="1" dirty="0" smtClean="0"/>
              <a:t>Alcuni studi hanno distinto i gregari in tre categorie:</a:t>
            </a:r>
          </a:p>
          <a:p>
            <a:endParaRPr lang="it-IT" dirty="0"/>
          </a:p>
          <a:p>
            <a:pPr marL="514350" indent="-514350">
              <a:buFont typeface="+mj-lt"/>
              <a:buAutoNum type="arabicPeriod"/>
            </a:pPr>
            <a:r>
              <a:rPr lang="it-IT" dirty="0" smtClean="0">
                <a:solidFill>
                  <a:schemeClr val="accent2">
                    <a:lumMod val="75000"/>
                  </a:schemeClr>
                </a:solidFill>
              </a:rPr>
              <a:t>Gregario devoto </a:t>
            </a:r>
            <a:r>
              <a:rPr lang="it-IT" dirty="0" smtClean="0"/>
              <a:t>(venera e lusinga il bullo)</a:t>
            </a:r>
          </a:p>
          <a:p>
            <a:pPr marL="0" indent="0">
              <a:buNone/>
            </a:pPr>
            <a:endParaRPr lang="it-IT" dirty="0" smtClean="0"/>
          </a:p>
          <a:p>
            <a:pPr marL="0" indent="0">
              <a:buNone/>
            </a:pPr>
            <a:r>
              <a:rPr lang="it-IT" dirty="0" smtClean="0">
                <a:solidFill>
                  <a:schemeClr val="accent2">
                    <a:lumMod val="75000"/>
                  </a:schemeClr>
                </a:solidFill>
              </a:rPr>
              <a:t>2.  Gregario violento </a:t>
            </a:r>
            <a:r>
              <a:rPr lang="it-IT" dirty="0" smtClean="0"/>
              <a:t>(caratterizzato solitamente dalla sua fisicità robusta e </a:t>
            </a:r>
            <a:r>
              <a:rPr lang="it-IT" dirty="0"/>
              <a:t> </a:t>
            </a:r>
            <a:endParaRPr lang="it-IT" dirty="0" smtClean="0"/>
          </a:p>
          <a:p>
            <a:pPr marL="0" indent="0">
              <a:buNone/>
            </a:pPr>
            <a:r>
              <a:rPr lang="it-IT" dirty="0"/>
              <a:t> </a:t>
            </a:r>
            <a:r>
              <a:rPr lang="it-IT" dirty="0" smtClean="0"/>
              <a:t>    dai suoi scatti di rabbia)</a:t>
            </a:r>
          </a:p>
          <a:p>
            <a:pPr marL="0" indent="0">
              <a:buNone/>
            </a:pPr>
            <a:endParaRPr lang="it-IT" dirty="0" smtClean="0"/>
          </a:p>
          <a:p>
            <a:pPr marL="0" indent="0">
              <a:buNone/>
            </a:pPr>
            <a:r>
              <a:rPr lang="it-IT" dirty="0" smtClean="0">
                <a:solidFill>
                  <a:schemeClr val="accent2">
                    <a:lumMod val="75000"/>
                  </a:schemeClr>
                </a:solidFill>
              </a:rPr>
              <a:t>3. Gregario infido e lusingatore </a:t>
            </a:r>
            <a:r>
              <a:rPr lang="it-IT" dirty="0" smtClean="0"/>
              <a:t>(è un attore ambiguo e cerca solamente di  </a:t>
            </a:r>
          </a:p>
          <a:p>
            <a:pPr marL="0" indent="0">
              <a:buNone/>
            </a:pPr>
            <a:r>
              <a:rPr lang="it-IT" dirty="0"/>
              <a:t> </a:t>
            </a:r>
            <a:r>
              <a:rPr lang="it-IT" dirty="0" smtClean="0"/>
              <a:t>    ottenere il benestare del bullo)</a:t>
            </a:r>
          </a:p>
          <a:p>
            <a:pPr marL="0" indent="0">
              <a:buNone/>
            </a:pPr>
            <a:endParaRPr lang="it-IT" dirty="0"/>
          </a:p>
        </p:txBody>
      </p:sp>
    </p:spTree>
    <p:extLst>
      <p:ext uri="{BB962C8B-B14F-4D97-AF65-F5344CB8AC3E}">
        <p14:creationId xmlns:p14="http://schemas.microsoft.com/office/powerpoint/2010/main" val="19658319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70164" y="646709"/>
            <a:ext cx="10651671" cy="555171"/>
          </a:xfrm>
        </p:spPr>
        <p:txBody>
          <a:bodyPr>
            <a:normAutofit fontScale="90000"/>
          </a:bodyPr>
          <a:lstStyle/>
          <a:p>
            <a:pPr algn="ctr"/>
            <a:r>
              <a:rPr lang="it-IT" sz="3600" b="1" dirty="0"/>
              <a:t>Meglio ancora studi italiani </a:t>
            </a:r>
            <a:r>
              <a:rPr lang="it-IT" sz="3600" b="1" dirty="0" smtClean="0"/>
              <a:t>hanno suddiviso i gregari </a:t>
            </a:r>
            <a:r>
              <a:rPr lang="it-IT" sz="3600" b="1" dirty="0"/>
              <a:t>in:</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517313582"/>
              </p:ext>
            </p:extLst>
          </p:nvPr>
        </p:nvGraphicFramePr>
        <p:xfrm>
          <a:off x="838200" y="1825625"/>
          <a:ext cx="10515600" cy="3228156"/>
        </p:xfrm>
        <a:graphic>
          <a:graphicData uri="http://schemas.openxmlformats.org/drawingml/2006/table">
            <a:tbl>
              <a:tblPr firstRow="1" bandRow="1">
                <a:tableStyleId>{00A15C55-8517-42AA-B614-E9B94910E393}</a:tableStyleId>
              </a:tblPr>
              <a:tblGrid>
                <a:gridCol w="5257800">
                  <a:extLst>
                    <a:ext uri="{9D8B030D-6E8A-4147-A177-3AD203B41FA5}">
                      <a16:colId xmlns:a16="http://schemas.microsoft.com/office/drawing/2014/main" val="4150009133"/>
                    </a:ext>
                  </a:extLst>
                </a:gridCol>
                <a:gridCol w="5257800">
                  <a:extLst>
                    <a:ext uri="{9D8B030D-6E8A-4147-A177-3AD203B41FA5}">
                      <a16:colId xmlns:a16="http://schemas.microsoft.com/office/drawing/2014/main" val="531239929"/>
                    </a:ext>
                  </a:extLst>
                </a:gridCol>
              </a:tblGrid>
              <a:tr h="1614078">
                <a:tc>
                  <a:txBody>
                    <a:bodyPr/>
                    <a:lstStyle/>
                    <a:p>
                      <a:pPr algn="ctr"/>
                      <a:r>
                        <a:rPr lang="it-IT" sz="2800" b="1" dirty="0" smtClean="0">
                          <a:solidFill>
                            <a:schemeClr val="tx1"/>
                          </a:solidFill>
                        </a:rPr>
                        <a:t>GREGARI IDOLATRA/MITE</a:t>
                      </a:r>
                      <a:endParaRPr lang="it-IT" sz="2800" b="1" dirty="0">
                        <a:solidFill>
                          <a:schemeClr val="tx1"/>
                        </a:solidFill>
                      </a:endParaRPr>
                    </a:p>
                  </a:txBody>
                  <a:tcPr anchor="ctr" anchorCtr="1"/>
                </a:tc>
                <a:tc>
                  <a:txBody>
                    <a:bodyPr/>
                    <a:lstStyle/>
                    <a:p>
                      <a:pPr algn="ctr"/>
                      <a:r>
                        <a:rPr lang="it-IT" sz="2800" b="1" dirty="0" smtClean="0">
                          <a:solidFill>
                            <a:schemeClr val="tx1"/>
                          </a:solidFill>
                        </a:rPr>
                        <a:t>GREGARI VIOLENTO</a:t>
                      </a:r>
                      <a:endParaRPr lang="it-IT" sz="2800" b="1" dirty="0">
                        <a:solidFill>
                          <a:schemeClr val="tx1"/>
                        </a:solidFill>
                      </a:endParaRPr>
                    </a:p>
                  </a:txBody>
                  <a:tcPr anchor="ctr" anchorCtr="1"/>
                </a:tc>
                <a:extLst>
                  <a:ext uri="{0D108BD9-81ED-4DB2-BD59-A6C34878D82A}">
                    <a16:rowId xmlns:a16="http://schemas.microsoft.com/office/drawing/2014/main" val="3654770345"/>
                  </a:ext>
                </a:extLst>
              </a:tr>
              <a:tr h="1614078">
                <a:tc>
                  <a:txBody>
                    <a:bodyPr/>
                    <a:lstStyle/>
                    <a:p>
                      <a:pPr algn="ctr"/>
                      <a:r>
                        <a:rPr lang="it-IT" sz="2800" b="1" dirty="0" smtClean="0">
                          <a:solidFill>
                            <a:schemeClr val="tx1"/>
                          </a:solidFill>
                        </a:rPr>
                        <a:t>GREGARI ANSIOSO</a:t>
                      </a:r>
                      <a:endParaRPr lang="it-IT" sz="2800" b="1" dirty="0">
                        <a:solidFill>
                          <a:schemeClr val="tx1"/>
                        </a:solidFill>
                      </a:endParaRPr>
                    </a:p>
                  </a:txBody>
                  <a:tcPr anchor="ctr" anchorCtr="1"/>
                </a:tc>
                <a:tc>
                  <a:txBody>
                    <a:bodyPr/>
                    <a:lstStyle/>
                    <a:p>
                      <a:pPr algn="ctr"/>
                      <a:r>
                        <a:rPr lang="it-IT" sz="2800" b="1" smtClean="0">
                          <a:solidFill>
                            <a:schemeClr val="tx1"/>
                          </a:solidFill>
                        </a:rPr>
                        <a:t>GREGARI INFIDO </a:t>
                      </a:r>
                      <a:r>
                        <a:rPr lang="it-IT" sz="2800" b="1" dirty="0" smtClean="0">
                          <a:solidFill>
                            <a:schemeClr val="tx1"/>
                          </a:solidFill>
                        </a:rPr>
                        <a:t>E LUSINGATORE</a:t>
                      </a:r>
                      <a:endParaRPr lang="it-IT" sz="2800" b="1" dirty="0">
                        <a:solidFill>
                          <a:schemeClr val="tx1"/>
                        </a:solidFill>
                      </a:endParaRPr>
                    </a:p>
                  </a:txBody>
                  <a:tcPr anchor="ctr" anchorCtr="1"/>
                </a:tc>
                <a:extLst>
                  <a:ext uri="{0D108BD9-81ED-4DB2-BD59-A6C34878D82A}">
                    <a16:rowId xmlns:a16="http://schemas.microsoft.com/office/drawing/2014/main" val="3621252980"/>
                  </a:ext>
                </a:extLst>
              </a:tr>
            </a:tbl>
          </a:graphicData>
        </a:graphic>
      </p:graphicFrame>
    </p:spTree>
    <p:extLst>
      <p:ext uri="{BB962C8B-B14F-4D97-AF65-F5344CB8AC3E}">
        <p14:creationId xmlns:p14="http://schemas.microsoft.com/office/powerpoint/2010/main" val="25675670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512" y="975361"/>
            <a:ext cx="11117179" cy="4673600"/>
          </a:xfrm>
          <a:solidFill>
            <a:srgbClr val="FFFF00"/>
          </a:solidFill>
          <a:ln>
            <a:solidFill>
              <a:schemeClr val="tx1"/>
            </a:solidFill>
          </a:ln>
        </p:spPr>
        <p:txBody>
          <a:bodyPr>
            <a:normAutofit/>
          </a:bodyPr>
          <a:lstStyle/>
          <a:p>
            <a:pPr marL="0" indent="0">
              <a:lnSpc>
                <a:spcPct val="120000"/>
              </a:lnSpc>
              <a:spcBef>
                <a:spcPts val="0"/>
              </a:spcBef>
              <a:buNone/>
            </a:pPr>
            <a:endParaRPr lang="it-IT" sz="1400" b="1" dirty="0" smtClean="0"/>
          </a:p>
          <a:p>
            <a:pPr marL="0" indent="0">
              <a:lnSpc>
                <a:spcPct val="120000"/>
              </a:lnSpc>
              <a:spcBef>
                <a:spcPts val="0"/>
              </a:spcBef>
              <a:buNone/>
            </a:pPr>
            <a:r>
              <a:rPr lang="it-IT" b="1" dirty="0" smtClean="0"/>
              <a:t>Gregario idolatra/mite</a:t>
            </a:r>
            <a:r>
              <a:rPr lang="it-IT" sz="2000" dirty="0"/>
              <a:t/>
            </a:r>
            <a:br>
              <a:rPr lang="it-IT" sz="2000" dirty="0"/>
            </a:br>
            <a:r>
              <a:rPr lang="it-IT" sz="2000" dirty="0" smtClean="0"/>
              <a:t>Venera il bullo e vede in lui qualità che spesso non ci sono, negando la condotta negativa del leader. Spesso non è ben visto dal bullo perché lo considera troppo debole e sottomesso. E’ un soggetto che, pur facendo parte del gruppo, ha una personalità mite e, in assenza del leader, può mostrare atteggiamenti positivi nella vittima. Non usa mai la violenza e ha un buon andamento scolastico.</a:t>
            </a:r>
          </a:p>
          <a:p>
            <a:pPr marL="0" indent="0">
              <a:lnSpc>
                <a:spcPct val="120000"/>
              </a:lnSpc>
              <a:spcBef>
                <a:spcPts val="0"/>
              </a:spcBef>
              <a:buNone/>
            </a:pPr>
            <a:endParaRPr lang="it-IT" sz="2000" dirty="0" smtClean="0"/>
          </a:p>
          <a:p>
            <a:pPr marL="0" indent="0">
              <a:lnSpc>
                <a:spcPct val="120000"/>
              </a:lnSpc>
              <a:spcBef>
                <a:spcPts val="0"/>
              </a:spcBef>
              <a:buNone/>
            </a:pPr>
            <a:r>
              <a:rPr lang="it-IT" b="1" dirty="0" smtClean="0"/>
              <a:t>Gregario ansioso</a:t>
            </a:r>
          </a:p>
          <a:p>
            <a:pPr marL="0" indent="0">
              <a:lnSpc>
                <a:spcPct val="120000"/>
              </a:lnSpc>
              <a:spcBef>
                <a:spcPts val="0"/>
              </a:spcBef>
              <a:buNone/>
            </a:pPr>
            <a:r>
              <a:rPr lang="it-IT" sz="2000" dirty="0" smtClean="0"/>
              <a:t>E’ un soggetto volubile ed insicuro, spesso aggressivo ed impulsivo. Ha bisogno, per la sua bassa autostima, di qualcuno che lo guidi. Come il gregario mite può avere , in assenza del leader, atteggiamenti positivi nei confronti della vittima. Solitamente non ha un buon andamento scolastico.</a:t>
            </a:r>
            <a:r>
              <a:rPr lang="it-IT" sz="2000" dirty="0"/>
              <a:t/>
            </a:r>
            <a:br>
              <a:rPr lang="it-IT" sz="2000" dirty="0"/>
            </a:br>
            <a:endParaRPr lang="it-IT" sz="2000" dirty="0"/>
          </a:p>
        </p:txBody>
      </p:sp>
    </p:spTree>
    <p:extLst>
      <p:ext uri="{BB962C8B-B14F-4D97-AF65-F5344CB8AC3E}">
        <p14:creationId xmlns:p14="http://schemas.microsoft.com/office/powerpoint/2010/main" val="2774564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512" y="1071261"/>
            <a:ext cx="11117179" cy="5159141"/>
          </a:xfrm>
          <a:solidFill>
            <a:srgbClr val="FFFF00"/>
          </a:solidFill>
          <a:ln>
            <a:solidFill>
              <a:schemeClr val="tx1"/>
            </a:solidFill>
          </a:ln>
        </p:spPr>
        <p:txBody>
          <a:bodyPr>
            <a:normAutofit lnSpcReduction="10000"/>
          </a:bodyPr>
          <a:lstStyle/>
          <a:p>
            <a:pPr marL="0" indent="0">
              <a:lnSpc>
                <a:spcPct val="120000"/>
              </a:lnSpc>
              <a:spcBef>
                <a:spcPts val="0"/>
              </a:spcBef>
              <a:buNone/>
            </a:pPr>
            <a:endParaRPr lang="it-IT" sz="1400" b="1" dirty="0" smtClean="0"/>
          </a:p>
          <a:p>
            <a:pPr marL="0" indent="0">
              <a:lnSpc>
                <a:spcPct val="120000"/>
              </a:lnSpc>
              <a:spcBef>
                <a:spcPts val="0"/>
              </a:spcBef>
              <a:buNone/>
            </a:pPr>
            <a:r>
              <a:rPr lang="it-IT" b="1" dirty="0" smtClean="0"/>
              <a:t>Gregario violento</a:t>
            </a:r>
          </a:p>
          <a:p>
            <a:pPr marL="0" indent="0">
              <a:lnSpc>
                <a:spcPct val="120000"/>
              </a:lnSpc>
              <a:spcBef>
                <a:spcPts val="0"/>
              </a:spcBef>
              <a:buNone/>
            </a:pPr>
            <a:r>
              <a:rPr lang="it-IT" sz="2000" dirty="0" smtClean="0"/>
              <a:t>E’ un soggetto prestante fisicamente; ha una bassa autostima e per questo usa la violenza; non è empatico.</a:t>
            </a:r>
            <a:r>
              <a:rPr lang="it-IT" sz="2000" dirty="0"/>
              <a:t/>
            </a:r>
            <a:br>
              <a:rPr lang="it-IT" sz="2000" dirty="0"/>
            </a:br>
            <a:r>
              <a:rPr lang="it-IT" sz="2000" dirty="0" smtClean="0"/>
              <a:t>A </a:t>
            </a:r>
            <a:r>
              <a:rPr lang="it-IT" sz="2000" dirty="0"/>
              <a:t>differenza del gregario mite e quello ansioso ed insicuro, il gregario aggressivo continua la sua condotta aggressiva anche in assenza del bullo. </a:t>
            </a:r>
          </a:p>
          <a:p>
            <a:pPr marL="0" indent="0">
              <a:lnSpc>
                <a:spcPct val="120000"/>
              </a:lnSpc>
              <a:spcBef>
                <a:spcPts val="0"/>
              </a:spcBef>
              <a:buNone/>
            </a:pPr>
            <a:r>
              <a:rPr lang="it-IT" sz="2000" dirty="0" smtClean="0"/>
              <a:t>Ha molte caratteristiche in comune con il bullo violento, la differenza è nella bassa autostima che non lo rende leader. Il profitto scolastico è altalenante e può cambiare a seconda dei casi.</a:t>
            </a:r>
          </a:p>
          <a:p>
            <a:pPr marL="0" indent="0">
              <a:lnSpc>
                <a:spcPct val="120000"/>
              </a:lnSpc>
              <a:spcBef>
                <a:spcPts val="0"/>
              </a:spcBef>
              <a:buNone/>
            </a:pPr>
            <a:endParaRPr lang="it-IT" sz="2000" b="1" dirty="0"/>
          </a:p>
          <a:p>
            <a:pPr marL="0" indent="0">
              <a:lnSpc>
                <a:spcPct val="120000"/>
              </a:lnSpc>
              <a:spcBef>
                <a:spcPts val="0"/>
              </a:spcBef>
              <a:buNone/>
            </a:pPr>
            <a:r>
              <a:rPr lang="it-IT" b="1" dirty="0" smtClean="0"/>
              <a:t>Gregario </a:t>
            </a:r>
            <a:r>
              <a:rPr lang="it-IT" b="1" dirty="0"/>
              <a:t>infido e lusingatore </a:t>
            </a:r>
            <a:endParaRPr lang="it-IT" b="1" dirty="0" smtClean="0"/>
          </a:p>
          <a:p>
            <a:pPr marL="0" indent="0">
              <a:lnSpc>
                <a:spcPct val="120000"/>
              </a:lnSpc>
              <a:spcBef>
                <a:spcPts val="0"/>
              </a:spcBef>
              <a:buNone/>
            </a:pPr>
            <a:r>
              <a:rPr lang="it-IT" sz="2000" dirty="0" smtClean="0"/>
              <a:t>E’ un soggetto infido e falso, sa gestire gli altri e si comporta in modo educato nei confronti degli insegnanti. In assenza dl leader può mostrarsi positivo nei confronti della vittima ma sempre con atteggiamenti ambigui che lo rendono spesso autore di azioni infami.</a:t>
            </a:r>
            <a:r>
              <a:rPr lang="it-IT" sz="2000" dirty="0"/>
              <a:t/>
            </a:r>
            <a:br>
              <a:rPr lang="it-IT" sz="2000" dirty="0"/>
            </a:br>
            <a:endParaRPr lang="it-IT" sz="2000" dirty="0"/>
          </a:p>
        </p:txBody>
      </p:sp>
    </p:spTree>
    <p:extLst>
      <p:ext uri="{BB962C8B-B14F-4D97-AF65-F5344CB8AC3E}">
        <p14:creationId xmlns:p14="http://schemas.microsoft.com/office/powerpoint/2010/main" val="4039255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394854" y="545234"/>
            <a:ext cx="11402291" cy="1325563"/>
          </a:xfrm>
          <a:ln w="57150">
            <a:solidFill>
              <a:srgbClr val="FF0000"/>
            </a:solidFill>
          </a:ln>
        </p:spPr>
        <p:txBody>
          <a:bodyPr>
            <a:noAutofit/>
          </a:bodyPr>
          <a:lstStyle/>
          <a:p>
            <a:pPr algn="ctr"/>
            <a:r>
              <a:rPr lang="it-IT" sz="4800" b="1" dirty="0" smtClean="0">
                <a:latin typeface="+mn-lt"/>
              </a:rPr>
              <a:t>Indicatori delle possibili vittime del bullismo</a:t>
            </a:r>
            <a:endParaRPr lang="it-IT" sz="4800" b="1" dirty="0">
              <a:latin typeface="+mn-lt"/>
            </a:endParaRP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3492" y="1995054"/>
            <a:ext cx="6785016" cy="3799609"/>
          </a:xfrm>
          <a:prstGeom prst="rect">
            <a:avLst/>
          </a:prstGeom>
        </p:spPr>
      </p:pic>
    </p:spTree>
    <p:extLst>
      <p:ext uri="{BB962C8B-B14F-4D97-AF65-F5344CB8AC3E}">
        <p14:creationId xmlns:p14="http://schemas.microsoft.com/office/powerpoint/2010/main" val="3149315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65909" y="1011383"/>
            <a:ext cx="10515600" cy="4641272"/>
          </a:xfrm>
          <a:solidFill>
            <a:srgbClr val="FFFFCC"/>
          </a:solidFill>
          <a:ln>
            <a:solidFill>
              <a:schemeClr val="tx1"/>
            </a:solidFill>
          </a:ln>
        </p:spPr>
        <p:txBody>
          <a:bodyPr/>
          <a:lstStyle/>
          <a:p>
            <a:pPr marL="0" indent="0">
              <a:buNone/>
            </a:pPr>
            <a:endParaRPr lang="it-IT" b="1" dirty="0" smtClean="0"/>
          </a:p>
          <a:p>
            <a:r>
              <a:rPr lang="it-IT" sz="3200" b="1" dirty="0" smtClean="0"/>
              <a:t>Indicatori primari </a:t>
            </a:r>
            <a:r>
              <a:rPr lang="it-IT" sz="3200" dirty="0" smtClean="0"/>
              <a:t>( tornano a casa con oggetti personali danneggiati, presentano graffi, lividi)</a:t>
            </a:r>
          </a:p>
          <a:p>
            <a:endParaRPr lang="it-IT" sz="3200" dirty="0" smtClean="0"/>
          </a:p>
          <a:p>
            <a:r>
              <a:rPr lang="it-IT" sz="3200" b="1" dirty="0" smtClean="0"/>
              <a:t>Indicatori secondari </a:t>
            </a:r>
            <a:r>
              <a:rPr lang="it-IT" sz="3200" dirty="0" smtClean="0"/>
              <a:t>(non hanno amici, raramente escono di casa, non organizzano feste, hanno mal di testa, scarso appetito, sono infelici e spesso irritabili, chiedono soldi ai genitori, spesso per tornare a casa scelgono il percorso più lungo) </a:t>
            </a:r>
            <a:endParaRPr lang="it-IT" sz="3200" dirty="0"/>
          </a:p>
        </p:txBody>
      </p:sp>
    </p:spTree>
    <p:extLst>
      <p:ext uri="{BB962C8B-B14F-4D97-AF65-F5344CB8AC3E}">
        <p14:creationId xmlns:p14="http://schemas.microsoft.com/office/powerpoint/2010/main" val="80310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26141"/>
            <a:ext cx="10515600" cy="521111"/>
          </a:xfrm>
          <a:solidFill>
            <a:srgbClr val="00B0F0"/>
          </a:solidFill>
          <a:ln w="6350">
            <a:solidFill>
              <a:schemeClr val="tx1"/>
            </a:solidFill>
          </a:ln>
        </p:spPr>
        <p:txBody>
          <a:bodyPr>
            <a:normAutofit fontScale="90000"/>
          </a:bodyPr>
          <a:lstStyle/>
          <a:p>
            <a:pPr algn="ctr"/>
            <a:r>
              <a:rPr lang="it-IT" b="1" dirty="0" smtClean="0"/>
              <a:t>Normativa e Direttive di riferimento generali</a:t>
            </a:r>
            <a:endParaRPr lang="it-IT" b="1" dirty="0"/>
          </a:p>
        </p:txBody>
      </p:sp>
      <p:sp>
        <p:nvSpPr>
          <p:cNvPr id="3" name="Segnaposto contenuto 2"/>
          <p:cNvSpPr>
            <a:spLocks noGrp="1"/>
          </p:cNvSpPr>
          <p:nvPr>
            <p:ph idx="1"/>
          </p:nvPr>
        </p:nvSpPr>
        <p:spPr>
          <a:xfrm>
            <a:off x="838200" y="924234"/>
            <a:ext cx="10515600" cy="5663379"/>
          </a:xfrm>
        </p:spPr>
        <p:txBody>
          <a:bodyPr>
            <a:normAutofit fontScale="85000" lnSpcReduction="20000"/>
          </a:bodyPr>
          <a:lstStyle/>
          <a:p>
            <a:r>
              <a:rPr lang="it-IT" dirty="0" smtClean="0"/>
              <a:t>Artt.3-33-34 Costituzione</a:t>
            </a:r>
          </a:p>
          <a:p>
            <a:r>
              <a:rPr lang="it-IT" dirty="0" smtClean="0"/>
              <a:t>Art 28 Costituzione</a:t>
            </a:r>
          </a:p>
          <a:p>
            <a:r>
              <a:rPr lang="it-IT" dirty="0" smtClean="0"/>
              <a:t>Artt. 20-48 Codice Civile</a:t>
            </a:r>
          </a:p>
          <a:p>
            <a:r>
              <a:rPr lang="it-IT" dirty="0" err="1" smtClean="0"/>
              <a:t>Dlgs</a:t>
            </a:r>
            <a:r>
              <a:rPr lang="it-IT" dirty="0" smtClean="0"/>
              <a:t> 297/1994 </a:t>
            </a:r>
          </a:p>
          <a:p>
            <a:r>
              <a:rPr lang="it-IT" dirty="0" smtClean="0"/>
              <a:t>DPR 249/98</a:t>
            </a:r>
          </a:p>
          <a:p>
            <a:r>
              <a:rPr lang="it-IT" dirty="0" smtClean="0"/>
              <a:t>L</a:t>
            </a:r>
            <a:r>
              <a:rPr lang="it-IT" dirty="0"/>
              <a:t>. 59/1997 </a:t>
            </a:r>
            <a:endParaRPr lang="it-IT" dirty="0" smtClean="0"/>
          </a:p>
          <a:p>
            <a:r>
              <a:rPr lang="it-IT" dirty="0" smtClean="0"/>
              <a:t>DPR 275/1999</a:t>
            </a:r>
          </a:p>
          <a:p>
            <a:r>
              <a:rPr lang="it-IT" dirty="0" smtClean="0"/>
              <a:t>DM n.16 del 5 febbraio 2007</a:t>
            </a:r>
          </a:p>
          <a:p>
            <a:r>
              <a:rPr lang="it-IT" dirty="0" smtClean="0"/>
              <a:t>DM del 15 marzo 2007</a:t>
            </a:r>
            <a:endParaRPr lang="it-IT" dirty="0" smtClean="0">
              <a:hlinkClick r:id="rId2"/>
            </a:endParaRPr>
          </a:p>
          <a:p>
            <a:r>
              <a:rPr lang="it-IT" dirty="0" smtClean="0"/>
              <a:t>Nota del 27 giugno 2013</a:t>
            </a:r>
          </a:p>
          <a:p>
            <a:r>
              <a:rPr lang="it-IT" dirty="0" smtClean="0"/>
              <a:t>L.107/2015</a:t>
            </a:r>
            <a:endParaRPr lang="it-IT" dirty="0"/>
          </a:p>
          <a:p>
            <a:r>
              <a:rPr lang="it-IT" dirty="0" err="1" smtClean="0"/>
              <a:t>Dlgs</a:t>
            </a:r>
            <a:r>
              <a:rPr lang="it-IT" dirty="0" smtClean="0"/>
              <a:t> 66/2017</a:t>
            </a:r>
          </a:p>
          <a:p>
            <a:r>
              <a:rPr lang="it-IT" dirty="0" smtClean="0"/>
              <a:t>L.71/2017</a:t>
            </a:r>
          </a:p>
          <a:p>
            <a:r>
              <a:rPr lang="it-IT" dirty="0" smtClean="0"/>
              <a:t>Linee guida Ottobre 2017 «Intervento di prevenzione e contrasto modalità di segnalazione, </a:t>
            </a:r>
            <a:r>
              <a:rPr lang="it-IT" dirty="0" err="1"/>
              <a:t>g</a:t>
            </a:r>
            <a:r>
              <a:rPr lang="it-IT" dirty="0" err="1" smtClean="0"/>
              <a:t>overnance</a:t>
            </a:r>
            <a:r>
              <a:rPr lang="it-IT" dirty="0" smtClean="0"/>
              <a:t> e azioni mirate e ammonimento»</a:t>
            </a:r>
          </a:p>
        </p:txBody>
      </p:sp>
    </p:spTree>
    <p:extLst>
      <p:ext uri="{BB962C8B-B14F-4D97-AF65-F5344CB8AC3E}">
        <p14:creationId xmlns:p14="http://schemas.microsoft.com/office/powerpoint/2010/main" val="12754072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rotWithShape="1">
          <a:blip r:embed="rId2">
            <a:extLst>
              <a:ext uri="{28A0092B-C50C-407E-A947-70E740481C1C}">
                <a14:useLocalDpi xmlns:a14="http://schemas.microsoft.com/office/drawing/2010/main" val="0"/>
              </a:ext>
            </a:extLst>
          </a:blip>
          <a:srcRect l="13232"/>
          <a:stretch/>
        </p:blipFill>
        <p:spPr>
          <a:xfrm>
            <a:off x="2728887" y="894735"/>
            <a:ext cx="6702941" cy="5140749"/>
          </a:xfrm>
          <a:prstGeom prst="rect">
            <a:avLst/>
          </a:prstGeom>
          <a:ln w="38100">
            <a:solidFill>
              <a:srgbClr val="FF0000"/>
            </a:solidFill>
          </a:ln>
        </p:spPr>
      </p:pic>
      <p:sp>
        <p:nvSpPr>
          <p:cNvPr id="4" name="Titolo 1"/>
          <p:cNvSpPr>
            <a:spLocks noGrp="1"/>
          </p:cNvSpPr>
          <p:nvPr>
            <p:ph type="title"/>
          </p:nvPr>
        </p:nvSpPr>
        <p:spPr>
          <a:xfrm>
            <a:off x="284240" y="1552147"/>
            <a:ext cx="11592233" cy="1325563"/>
          </a:xfrm>
        </p:spPr>
        <p:txBody>
          <a:bodyPr>
            <a:noAutofit/>
          </a:bodyPr>
          <a:lstStyle/>
          <a:p>
            <a:pPr algn="ctr"/>
            <a:r>
              <a:rPr lang="it-IT" sz="5400" b="1" dirty="0" smtClean="0">
                <a:solidFill>
                  <a:srgbClr val="FF0000"/>
                </a:solidFill>
              </a:rPr>
              <a:t>I</a:t>
            </a:r>
            <a:r>
              <a:rPr lang="it-IT" sz="5400" b="1" dirty="0" smtClean="0"/>
              <a:t> </a:t>
            </a:r>
            <a:r>
              <a:rPr lang="it-IT" sz="5400" b="1" dirty="0" smtClean="0">
                <a:solidFill>
                  <a:srgbClr val="FF0000"/>
                </a:solidFill>
              </a:rPr>
              <a:t>danni provocati dai bulli sono risarcibili economicamente e moralmente</a:t>
            </a:r>
            <a:endParaRPr lang="it-IT" sz="5400" dirty="0">
              <a:solidFill>
                <a:srgbClr val="FF0000"/>
              </a:solidFill>
            </a:endParaRPr>
          </a:p>
        </p:txBody>
      </p:sp>
    </p:spTree>
    <p:extLst>
      <p:ext uri="{BB962C8B-B14F-4D97-AF65-F5344CB8AC3E}">
        <p14:creationId xmlns:p14="http://schemas.microsoft.com/office/powerpoint/2010/main" val="20823878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2955" y="216309"/>
            <a:ext cx="11277600" cy="973393"/>
          </a:xfrm>
          <a:solidFill>
            <a:srgbClr val="92D050"/>
          </a:solidFill>
          <a:ln>
            <a:solidFill>
              <a:schemeClr val="tx1"/>
            </a:solidFill>
          </a:ln>
        </p:spPr>
        <p:txBody>
          <a:bodyPr>
            <a:normAutofit/>
          </a:bodyPr>
          <a:lstStyle/>
          <a:p>
            <a:pPr algn="ctr"/>
            <a:r>
              <a:rPr lang="it-IT" sz="3600" b="1" dirty="0" smtClean="0"/>
              <a:t>Quando si verifica una violazione della legge penale o civile</a:t>
            </a:r>
            <a:endParaRPr lang="it-IT" sz="3600" dirty="0"/>
          </a:p>
        </p:txBody>
      </p:sp>
      <p:sp>
        <p:nvSpPr>
          <p:cNvPr id="3" name="Segnaposto contenuto 2"/>
          <p:cNvSpPr>
            <a:spLocks noGrp="1"/>
          </p:cNvSpPr>
          <p:nvPr>
            <p:ph idx="1"/>
          </p:nvPr>
        </p:nvSpPr>
        <p:spPr>
          <a:xfrm>
            <a:off x="828367" y="1494503"/>
            <a:ext cx="10515600" cy="2340078"/>
          </a:xfrm>
        </p:spPr>
        <p:txBody>
          <a:bodyPr>
            <a:normAutofit fontScale="85000" lnSpcReduction="20000"/>
          </a:bodyPr>
          <a:lstStyle/>
          <a:p>
            <a:pPr marL="0" indent="0" algn="ctr">
              <a:buNone/>
            </a:pPr>
            <a:r>
              <a:rPr lang="it-IT" dirty="0" smtClean="0">
                <a:solidFill>
                  <a:srgbClr val="FF0000"/>
                </a:solidFill>
              </a:rPr>
              <a:t>REATI PENALI (Codice Penale)</a:t>
            </a:r>
          </a:p>
          <a:p>
            <a:r>
              <a:rPr lang="it-IT" dirty="0" smtClean="0"/>
              <a:t>Percosse (art 581 e </a:t>
            </a:r>
            <a:r>
              <a:rPr lang="it-IT" dirty="0" err="1" smtClean="0"/>
              <a:t>ss</a:t>
            </a:r>
            <a:r>
              <a:rPr lang="it-IT" dirty="0" smtClean="0"/>
              <a:t>)</a:t>
            </a:r>
          </a:p>
          <a:p>
            <a:r>
              <a:rPr lang="it-IT" dirty="0" smtClean="0"/>
              <a:t>Danni alle cose, danneggiamento (art.635)</a:t>
            </a:r>
          </a:p>
          <a:p>
            <a:r>
              <a:rPr lang="it-IT" dirty="0" smtClean="0"/>
              <a:t>Offese, ingiuria, diffamazione (artt.594-595)</a:t>
            </a:r>
          </a:p>
          <a:p>
            <a:r>
              <a:rPr lang="it-IT" dirty="0" smtClean="0"/>
              <a:t>Minacce (art.612)</a:t>
            </a:r>
          </a:p>
          <a:p>
            <a:r>
              <a:rPr lang="it-IT" dirty="0" smtClean="0"/>
              <a:t>Prese in giro, molestia o disturbo  alle persone (art.660)</a:t>
            </a:r>
            <a:endParaRPr lang="it-IT" dirty="0"/>
          </a:p>
        </p:txBody>
      </p:sp>
      <p:sp>
        <p:nvSpPr>
          <p:cNvPr id="4" name="Segnaposto contenuto 2"/>
          <p:cNvSpPr txBox="1">
            <a:spLocks/>
          </p:cNvSpPr>
          <p:nvPr/>
        </p:nvSpPr>
        <p:spPr>
          <a:xfrm>
            <a:off x="941439" y="4119717"/>
            <a:ext cx="10515600" cy="20844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it-IT" dirty="0" smtClean="0">
                <a:solidFill>
                  <a:srgbClr val="FF0000"/>
                </a:solidFill>
              </a:rPr>
              <a:t>REATI CIVILI (Codice Civile)</a:t>
            </a:r>
          </a:p>
          <a:p>
            <a:r>
              <a:rPr lang="it-IT" sz="2600" dirty="0" smtClean="0"/>
              <a:t>Danno ingiusto (art.2043)</a:t>
            </a:r>
          </a:p>
          <a:p>
            <a:endParaRPr lang="it-IT" dirty="0">
              <a:solidFill>
                <a:srgbClr val="FF0000"/>
              </a:solidFill>
            </a:endParaRPr>
          </a:p>
          <a:p>
            <a:pPr marL="0" indent="0">
              <a:buNone/>
            </a:pPr>
            <a:r>
              <a:rPr lang="it-IT" dirty="0" smtClean="0"/>
              <a:t>Spesso il bullo vìola sia la legge penale che quella civile e può dare luogo a due processi, l’uno penale e l’altro civile.</a:t>
            </a:r>
          </a:p>
        </p:txBody>
      </p:sp>
    </p:spTree>
    <p:extLst>
      <p:ext uri="{BB962C8B-B14F-4D97-AF65-F5344CB8AC3E}">
        <p14:creationId xmlns:p14="http://schemas.microsoft.com/office/powerpoint/2010/main" val="1570307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marL="0" indent="0" algn="just">
              <a:spcAft>
                <a:spcPts val="2150"/>
              </a:spcAft>
              <a:buNone/>
            </a:pPr>
            <a:endParaRPr lang="it-IT" sz="3200" u="sng" dirty="0" smtClean="0">
              <a:solidFill>
                <a:srgbClr val="FF0000"/>
              </a:solidFill>
              <a:latin typeface="Calibri" panose="020F0502020204030204" pitchFamily="34" charset="0"/>
              <a:ea typeface="Arial" panose="020B0604020202020204" pitchFamily="34" charset="0"/>
              <a:cs typeface="Calibri" panose="020F0502020204030204" pitchFamily="34" charset="0"/>
            </a:endParaRPr>
          </a:p>
          <a:p>
            <a:pPr marL="0" indent="0" algn="just">
              <a:spcAft>
                <a:spcPts val="2150"/>
              </a:spcAft>
              <a:buNone/>
            </a:pPr>
            <a:r>
              <a:rPr lang="it-IT" sz="3200" u="sng" dirty="0" smtClean="0">
                <a:latin typeface="Calibri" panose="020F0502020204030204" pitchFamily="34" charset="0"/>
                <a:ea typeface="Arial" panose="020B0604020202020204" pitchFamily="34" charset="0"/>
                <a:cs typeface="Calibri" panose="020F0502020204030204" pitchFamily="34" charset="0"/>
              </a:rPr>
              <a:t>…come  </a:t>
            </a:r>
            <a:r>
              <a:rPr lang="it-IT" sz="3200" u="sng" dirty="0">
                <a:latin typeface="Calibri" panose="020F0502020204030204" pitchFamily="34" charset="0"/>
                <a:ea typeface="Arial" panose="020B0604020202020204" pitchFamily="34" charset="0"/>
                <a:cs typeface="Calibri" panose="020F0502020204030204" pitchFamily="34" charset="0"/>
              </a:rPr>
              <a:t>una forma di comportamento sociale di tipo </a:t>
            </a:r>
            <a:r>
              <a:rPr lang="it-IT" sz="3200" b="1" u="sng" dirty="0">
                <a:solidFill>
                  <a:srgbClr val="FF0000"/>
                </a:solidFill>
                <a:latin typeface="Calibri" panose="020F0502020204030204" pitchFamily="34" charset="0"/>
                <a:ea typeface="Arial" panose="020B0604020202020204" pitchFamily="34" charset="0"/>
                <a:cs typeface="Calibri" panose="020F0502020204030204" pitchFamily="34" charset="0"/>
              </a:rPr>
              <a:t>violento e intenzionale</a:t>
            </a:r>
            <a:r>
              <a:rPr lang="it-IT" sz="3200" u="sng" dirty="0">
                <a:solidFill>
                  <a:srgbClr val="FF0000"/>
                </a:solidFill>
                <a:latin typeface="Calibri" panose="020F0502020204030204" pitchFamily="34" charset="0"/>
                <a:ea typeface="Arial" panose="020B0604020202020204" pitchFamily="34" charset="0"/>
                <a:cs typeface="Calibri" panose="020F0502020204030204" pitchFamily="34" charset="0"/>
              </a:rPr>
              <a:t>, </a:t>
            </a:r>
            <a:r>
              <a:rPr lang="it-IT" sz="3200" u="sng" dirty="0">
                <a:latin typeface="Calibri" panose="020F0502020204030204" pitchFamily="34" charset="0"/>
                <a:ea typeface="Arial" panose="020B0604020202020204" pitchFamily="34" charset="0"/>
                <a:cs typeface="Calibri" panose="020F0502020204030204" pitchFamily="34" charset="0"/>
              </a:rPr>
              <a:t>di natura </a:t>
            </a:r>
            <a:r>
              <a:rPr lang="it-IT" sz="3200" b="1" u="sng" dirty="0">
                <a:solidFill>
                  <a:srgbClr val="FF0000"/>
                </a:solidFill>
                <a:latin typeface="Calibri" panose="020F0502020204030204" pitchFamily="34" charset="0"/>
                <a:ea typeface="Arial" panose="020B0604020202020204" pitchFamily="34" charset="0"/>
                <a:cs typeface="Calibri" panose="020F0502020204030204" pitchFamily="34" charset="0"/>
              </a:rPr>
              <a:t>fisica e psicologica</a:t>
            </a:r>
            <a:r>
              <a:rPr lang="it-IT" sz="3200" u="sng" dirty="0">
                <a:solidFill>
                  <a:srgbClr val="FF0000"/>
                </a:solidFill>
                <a:latin typeface="Calibri" panose="020F0502020204030204" pitchFamily="34" charset="0"/>
                <a:ea typeface="Arial" panose="020B0604020202020204" pitchFamily="34" charset="0"/>
                <a:cs typeface="Calibri" panose="020F0502020204030204" pitchFamily="34" charset="0"/>
              </a:rPr>
              <a:t>, </a:t>
            </a:r>
            <a:r>
              <a:rPr lang="it-IT" sz="3200" b="1" u="sng" dirty="0">
                <a:solidFill>
                  <a:srgbClr val="FF0000"/>
                </a:solidFill>
                <a:latin typeface="Calibri" panose="020F0502020204030204" pitchFamily="34" charset="0"/>
                <a:ea typeface="Arial" panose="020B0604020202020204" pitchFamily="34" charset="0"/>
                <a:cs typeface="Calibri" panose="020F0502020204030204" pitchFamily="34" charset="0"/>
              </a:rPr>
              <a:t>oppressivo e vessatorio</a:t>
            </a:r>
            <a:r>
              <a:rPr lang="it-IT" sz="3200" u="sng" dirty="0">
                <a:solidFill>
                  <a:srgbClr val="FF0000"/>
                </a:solidFill>
                <a:latin typeface="Calibri" panose="020F0502020204030204" pitchFamily="34" charset="0"/>
                <a:ea typeface="Arial" panose="020B0604020202020204" pitchFamily="34" charset="0"/>
                <a:cs typeface="Calibri" panose="020F0502020204030204" pitchFamily="34" charset="0"/>
              </a:rPr>
              <a:t>, </a:t>
            </a:r>
            <a:r>
              <a:rPr lang="it-IT" sz="3200" b="1" u="sng" dirty="0">
                <a:solidFill>
                  <a:srgbClr val="FF0000"/>
                </a:solidFill>
                <a:latin typeface="Calibri" panose="020F0502020204030204" pitchFamily="34" charset="0"/>
                <a:ea typeface="Arial" panose="020B0604020202020204" pitchFamily="34" charset="0"/>
                <a:cs typeface="Calibri" panose="020F0502020204030204" pitchFamily="34" charset="0"/>
              </a:rPr>
              <a:t>ripetuto</a:t>
            </a:r>
            <a:r>
              <a:rPr lang="it-IT" sz="3200" u="sng" dirty="0">
                <a:solidFill>
                  <a:srgbClr val="FF0000"/>
                </a:solidFill>
                <a:latin typeface="Calibri" panose="020F0502020204030204" pitchFamily="34" charset="0"/>
                <a:ea typeface="Arial" panose="020B0604020202020204" pitchFamily="34" charset="0"/>
                <a:cs typeface="Calibri" panose="020F0502020204030204" pitchFamily="34" charset="0"/>
              </a:rPr>
              <a:t> </a:t>
            </a:r>
            <a:r>
              <a:rPr lang="it-IT" sz="3200" u="sng" dirty="0">
                <a:latin typeface="Calibri" panose="020F0502020204030204" pitchFamily="34" charset="0"/>
                <a:ea typeface="Arial" panose="020B0604020202020204" pitchFamily="34" charset="0"/>
                <a:cs typeface="Calibri" panose="020F0502020204030204" pitchFamily="34" charset="0"/>
              </a:rPr>
              <a:t>nel corso del tempo e attuato nei confronti di persone considerate dal soggetto che perpetra l’atto in questione, come bersagli facili e/o incapaci di difendersi.</a:t>
            </a:r>
          </a:p>
          <a:p>
            <a:pPr marL="0" indent="0">
              <a:spcAft>
                <a:spcPts val="2150"/>
              </a:spcAft>
              <a:buNone/>
            </a:pPr>
            <a:r>
              <a:rPr lang="it-IT" dirty="0" smtClean="0">
                <a:solidFill>
                  <a:srgbClr val="000000"/>
                </a:solidFill>
                <a:latin typeface="Calibri" panose="020F0502020204030204" pitchFamily="34" charset="0"/>
                <a:ea typeface="Arial" panose="020B0604020202020204" pitchFamily="34" charset="0"/>
                <a:cs typeface="Calibri" panose="020F0502020204030204" pitchFamily="34" charset="0"/>
              </a:rPr>
              <a:t>NB Un </a:t>
            </a:r>
            <a:r>
              <a:rPr lang="it-IT" dirty="0">
                <a:solidFill>
                  <a:srgbClr val="000000"/>
                </a:solidFill>
                <a:latin typeface="Calibri" panose="020F0502020204030204" pitchFamily="34" charset="0"/>
                <a:ea typeface="Arial" panose="020B0604020202020204" pitchFamily="34" charset="0"/>
                <a:cs typeface="Calibri" panose="020F0502020204030204" pitchFamily="34" charset="0"/>
              </a:rPr>
              <a:t>ruolo di rinforzo importante viene assunto dagli spettatori.</a:t>
            </a:r>
            <a:endParaRPr lang="it-IT" sz="1400" dirty="0">
              <a:solidFill>
                <a:srgbClr val="000000"/>
              </a:solidFill>
              <a:latin typeface="Calibri" panose="020F0502020204030204" pitchFamily="34" charset="0"/>
              <a:ea typeface="Calibri" panose="020F0502020204030204" pitchFamily="34" charset="0"/>
            </a:endParaRPr>
          </a:p>
        </p:txBody>
      </p:sp>
      <p:sp>
        <p:nvSpPr>
          <p:cNvPr id="4" name="Titolo 1"/>
          <p:cNvSpPr>
            <a:spLocks noGrp="1"/>
          </p:cNvSpPr>
          <p:nvPr>
            <p:ph type="title"/>
          </p:nvPr>
        </p:nvSpPr>
        <p:spPr>
          <a:xfrm>
            <a:off x="838200" y="345460"/>
            <a:ext cx="10515600" cy="1325563"/>
          </a:xfrm>
          <a:solidFill>
            <a:srgbClr val="FFFF00"/>
          </a:solidFill>
          <a:ln>
            <a:solidFill>
              <a:schemeClr val="tx1"/>
            </a:solidFill>
          </a:ln>
        </p:spPr>
        <p:txBody>
          <a:bodyPr>
            <a:normAutofit/>
          </a:bodyPr>
          <a:lstStyle/>
          <a:p>
            <a:pPr algn="ctr"/>
            <a:r>
              <a:rPr lang="it-IT" dirty="0" smtClean="0"/>
              <a:t>Noi oggi possiamo definire il bullismo…</a:t>
            </a:r>
            <a:endParaRPr lang="it-IT" dirty="0"/>
          </a:p>
        </p:txBody>
      </p:sp>
    </p:spTree>
    <p:extLst>
      <p:ext uri="{BB962C8B-B14F-4D97-AF65-F5344CB8AC3E}">
        <p14:creationId xmlns:p14="http://schemas.microsoft.com/office/powerpoint/2010/main" val="2223056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031056"/>
          </a:xfrm>
          <a:solidFill>
            <a:srgbClr val="92D050"/>
          </a:solidFill>
          <a:ln>
            <a:solidFill>
              <a:schemeClr val="tx1"/>
            </a:solidFill>
          </a:ln>
        </p:spPr>
        <p:txBody>
          <a:bodyPr>
            <a:noAutofit/>
          </a:bodyPr>
          <a:lstStyle/>
          <a:p>
            <a:pPr algn="ctr"/>
            <a:r>
              <a:rPr lang="it-IT" sz="3200" b="1" dirty="0" smtClean="0"/>
              <a:t/>
            </a:r>
            <a:br>
              <a:rPr lang="it-IT" sz="3200" b="1" dirty="0" smtClean="0"/>
            </a:br>
            <a:r>
              <a:rPr lang="it-IT" sz="4000" b="1" dirty="0" smtClean="0"/>
              <a:t>Tipologie di danno subito e risarcibile</a:t>
            </a:r>
            <a:r>
              <a:rPr lang="it-IT" sz="3200" b="1" dirty="0" smtClean="0"/>
              <a:t/>
            </a:r>
            <a:br>
              <a:rPr lang="it-IT" sz="3200" b="1" dirty="0" smtClean="0"/>
            </a:br>
            <a:endParaRPr lang="it-IT" sz="3200" b="1" dirty="0"/>
          </a:p>
        </p:txBody>
      </p:sp>
      <p:sp>
        <p:nvSpPr>
          <p:cNvPr id="3" name="Segnaposto contenuto 2"/>
          <p:cNvSpPr>
            <a:spLocks noGrp="1"/>
          </p:cNvSpPr>
          <p:nvPr>
            <p:ph idx="1"/>
          </p:nvPr>
        </p:nvSpPr>
        <p:spPr>
          <a:xfrm>
            <a:off x="838200" y="1884617"/>
            <a:ext cx="10515600" cy="3955743"/>
          </a:xfrm>
        </p:spPr>
        <p:txBody>
          <a:bodyPr>
            <a:normAutofit fontScale="92500" lnSpcReduction="20000"/>
          </a:bodyPr>
          <a:lstStyle/>
          <a:p>
            <a:pPr marL="514350" indent="-514350">
              <a:buFont typeface="+mj-lt"/>
              <a:buAutoNum type="arabicPeriod"/>
            </a:pPr>
            <a:r>
              <a:rPr lang="it-IT" sz="4000" dirty="0" smtClean="0"/>
              <a:t>DANNO MORALE</a:t>
            </a:r>
          </a:p>
          <a:p>
            <a:pPr marL="0" indent="0">
              <a:buNone/>
            </a:pPr>
            <a:endParaRPr lang="it-IT" sz="4000" dirty="0" smtClean="0"/>
          </a:p>
          <a:p>
            <a:pPr marL="514350" indent="-514350">
              <a:buFont typeface="+mj-lt"/>
              <a:buAutoNum type="arabicPeriod"/>
            </a:pPr>
            <a:r>
              <a:rPr lang="it-IT" sz="4000" dirty="0" smtClean="0"/>
              <a:t>DANNO BIOLOGICO –</a:t>
            </a:r>
          </a:p>
          <a:p>
            <a:pPr marL="0" indent="0">
              <a:buNone/>
            </a:pPr>
            <a:r>
              <a:rPr lang="it-IT" sz="4000" dirty="0" smtClean="0"/>
              <a:t>la salute in sé, integrità fisica e psicologica ( ART 32 COST. )</a:t>
            </a:r>
          </a:p>
          <a:p>
            <a:pPr marL="0" indent="0">
              <a:buNone/>
            </a:pPr>
            <a:endParaRPr lang="it-IT" sz="4000" dirty="0" smtClean="0"/>
          </a:p>
          <a:p>
            <a:pPr marL="514350" indent="-514350">
              <a:buFont typeface="+mj-lt"/>
              <a:buAutoNum type="arabicPeriod"/>
            </a:pPr>
            <a:r>
              <a:rPr lang="it-IT" sz="4000" dirty="0" smtClean="0"/>
              <a:t>DANNO ESISTENZIALE – Qualità della vita, reputazione ( ART 2 COST. )</a:t>
            </a:r>
            <a:endParaRPr lang="it-IT" sz="4000" dirty="0"/>
          </a:p>
        </p:txBody>
      </p:sp>
    </p:spTree>
    <p:extLst>
      <p:ext uri="{BB962C8B-B14F-4D97-AF65-F5344CB8AC3E}">
        <p14:creationId xmlns:p14="http://schemas.microsoft.com/office/powerpoint/2010/main" val="1367787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745920"/>
          </a:xfrm>
          <a:solidFill>
            <a:srgbClr val="92D050"/>
          </a:solidFill>
          <a:ln>
            <a:solidFill>
              <a:schemeClr val="tx1"/>
            </a:solidFill>
          </a:ln>
        </p:spPr>
        <p:txBody>
          <a:bodyPr/>
          <a:lstStyle/>
          <a:p>
            <a:pPr algn="ctr"/>
            <a:r>
              <a:rPr lang="it-IT" dirty="0" smtClean="0"/>
              <a:t>Responsabilità</a:t>
            </a:r>
            <a:endParaRPr lang="it-IT" dirty="0"/>
          </a:p>
        </p:txBody>
      </p:sp>
      <p:graphicFrame>
        <p:nvGraphicFramePr>
          <p:cNvPr id="6" name="Tabella 5"/>
          <p:cNvGraphicFramePr>
            <a:graphicFrameLocks noGrp="1"/>
          </p:cNvGraphicFramePr>
          <p:nvPr>
            <p:extLst>
              <p:ext uri="{D42A27DB-BD31-4B8C-83A1-F6EECF244321}">
                <p14:modId xmlns:p14="http://schemas.microsoft.com/office/powerpoint/2010/main" val="2495724643"/>
              </p:ext>
            </p:extLst>
          </p:nvPr>
        </p:nvGraphicFramePr>
        <p:xfrm>
          <a:off x="838200" y="1604568"/>
          <a:ext cx="10515600" cy="4509823"/>
        </p:xfrm>
        <a:graphic>
          <a:graphicData uri="http://schemas.openxmlformats.org/drawingml/2006/table">
            <a:tbl>
              <a:tblPr firstRow="1" bandRow="1">
                <a:tableStyleId>{93296810-A885-4BE3-A3E7-6D5BEEA58F35}</a:tableStyleId>
              </a:tblPr>
              <a:tblGrid>
                <a:gridCol w="5257800">
                  <a:extLst>
                    <a:ext uri="{9D8B030D-6E8A-4147-A177-3AD203B41FA5}">
                      <a16:colId xmlns:a16="http://schemas.microsoft.com/office/drawing/2014/main" val="3841197630"/>
                    </a:ext>
                  </a:extLst>
                </a:gridCol>
                <a:gridCol w="5257800">
                  <a:extLst>
                    <a:ext uri="{9D8B030D-6E8A-4147-A177-3AD203B41FA5}">
                      <a16:colId xmlns:a16="http://schemas.microsoft.com/office/drawing/2014/main" val="889479633"/>
                    </a:ext>
                  </a:extLst>
                </a:gridCol>
              </a:tblGrid>
              <a:tr h="742017">
                <a:tc>
                  <a:txBody>
                    <a:bodyPr/>
                    <a:lstStyle/>
                    <a:p>
                      <a:pPr algn="ctr"/>
                      <a:r>
                        <a:rPr lang="it-IT" dirty="0" smtClean="0"/>
                        <a:t>BULLO</a:t>
                      </a:r>
                      <a:endParaRPr lang="it-IT" dirty="0"/>
                    </a:p>
                  </a:txBody>
                  <a:tcPr/>
                </a:tc>
                <a:tc>
                  <a:txBody>
                    <a:bodyPr/>
                    <a:lstStyle/>
                    <a:p>
                      <a:pPr algn="ctr"/>
                      <a:r>
                        <a:rPr lang="it-IT" dirty="0" smtClean="0"/>
                        <a:t>RESPONSABILITA’</a:t>
                      </a:r>
                      <a:endParaRPr lang="it-IT" dirty="0"/>
                    </a:p>
                  </a:txBody>
                  <a:tcPr/>
                </a:tc>
                <a:extLst>
                  <a:ext uri="{0D108BD9-81ED-4DB2-BD59-A6C34878D82A}">
                    <a16:rowId xmlns:a16="http://schemas.microsoft.com/office/drawing/2014/main" val="1962563764"/>
                  </a:ext>
                </a:extLst>
              </a:tr>
              <a:tr h="799738">
                <a:tc>
                  <a:txBody>
                    <a:bodyPr/>
                    <a:lstStyle/>
                    <a:p>
                      <a:pPr algn="ctr"/>
                      <a:endParaRPr lang="it-IT" dirty="0" smtClean="0"/>
                    </a:p>
                    <a:p>
                      <a:pPr algn="ctr"/>
                      <a:r>
                        <a:rPr lang="it-IT" dirty="0" smtClean="0"/>
                        <a:t>MAGGIORENNE</a:t>
                      </a:r>
                      <a:endParaRPr lang="it-IT" dirty="0"/>
                    </a:p>
                  </a:txBody>
                  <a:tcPr/>
                </a:tc>
                <a:tc>
                  <a:txBody>
                    <a:bodyPr/>
                    <a:lstStyle/>
                    <a:p>
                      <a:pPr algn="ctr"/>
                      <a:endParaRPr lang="it-IT" dirty="0" smtClean="0"/>
                    </a:p>
                    <a:p>
                      <a:pPr algn="ctr"/>
                      <a:r>
                        <a:rPr lang="it-IT" dirty="0" smtClean="0"/>
                        <a:t>ESCLUSIVAMENTE</a:t>
                      </a:r>
                      <a:r>
                        <a:rPr lang="it-IT" baseline="0" dirty="0" smtClean="0"/>
                        <a:t> DEL BULLO</a:t>
                      </a:r>
                      <a:endParaRPr lang="it-IT" dirty="0"/>
                    </a:p>
                  </a:txBody>
                  <a:tcPr/>
                </a:tc>
                <a:extLst>
                  <a:ext uri="{0D108BD9-81ED-4DB2-BD59-A6C34878D82A}">
                    <a16:rowId xmlns:a16="http://schemas.microsoft.com/office/drawing/2014/main" val="696205400"/>
                  </a:ext>
                </a:extLst>
              </a:tr>
              <a:tr h="742017">
                <a:tc rowSpan="4">
                  <a:txBody>
                    <a:bodyPr/>
                    <a:lstStyle/>
                    <a:p>
                      <a:endParaRPr lang="it-IT" dirty="0" smtClean="0"/>
                    </a:p>
                    <a:p>
                      <a:endParaRPr lang="it-IT" dirty="0" smtClean="0"/>
                    </a:p>
                    <a:p>
                      <a:endParaRPr lang="it-IT" dirty="0" smtClean="0"/>
                    </a:p>
                    <a:p>
                      <a:pPr algn="ctr"/>
                      <a:endParaRPr lang="it-IT" dirty="0" smtClean="0"/>
                    </a:p>
                    <a:p>
                      <a:pPr algn="ctr"/>
                      <a:r>
                        <a:rPr lang="it-IT" dirty="0" smtClean="0"/>
                        <a:t>MINORENNE</a:t>
                      </a:r>
                      <a:endParaRPr lang="it-IT" dirty="0"/>
                    </a:p>
                  </a:txBody>
                  <a:tcPr/>
                </a:tc>
                <a:tc>
                  <a:txBody>
                    <a:bodyPr/>
                    <a:lstStyle/>
                    <a:p>
                      <a:pPr algn="ctr"/>
                      <a:endParaRPr lang="it-IT" dirty="0" smtClean="0"/>
                    </a:p>
                    <a:p>
                      <a:pPr algn="ctr"/>
                      <a:r>
                        <a:rPr lang="it-IT" dirty="0" smtClean="0"/>
                        <a:t>DEL BULLO</a:t>
                      </a:r>
                      <a:endParaRPr lang="it-IT" dirty="0"/>
                    </a:p>
                  </a:txBody>
                  <a:tcPr/>
                </a:tc>
                <a:extLst>
                  <a:ext uri="{0D108BD9-81ED-4DB2-BD59-A6C34878D82A}">
                    <a16:rowId xmlns:a16="http://schemas.microsoft.com/office/drawing/2014/main" val="2046287654"/>
                  </a:ext>
                </a:extLst>
              </a:tr>
              <a:tr h="742017">
                <a:tc vMerge="1">
                  <a:txBody>
                    <a:bodyPr/>
                    <a:lstStyle/>
                    <a:p>
                      <a:endParaRPr lang="it-IT" dirty="0"/>
                    </a:p>
                  </a:txBody>
                  <a:tcPr/>
                </a:tc>
                <a:tc>
                  <a:txBody>
                    <a:bodyPr/>
                    <a:lstStyle/>
                    <a:p>
                      <a:pPr algn="ctr"/>
                      <a:endParaRPr lang="it-IT" dirty="0" smtClean="0"/>
                    </a:p>
                    <a:p>
                      <a:pPr algn="ctr"/>
                      <a:r>
                        <a:rPr lang="it-IT" dirty="0" smtClean="0"/>
                        <a:t>DELL’INSEGNANTE (culpa in vigilando)</a:t>
                      </a:r>
                      <a:endParaRPr lang="it-IT" dirty="0"/>
                    </a:p>
                  </a:txBody>
                  <a:tcPr/>
                </a:tc>
                <a:extLst>
                  <a:ext uri="{0D108BD9-81ED-4DB2-BD59-A6C34878D82A}">
                    <a16:rowId xmlns:a16="http://schemas.microsoft.com/office/drawing/2014/main" val="2919174703"/>
                  </a:ext>
                </a:extLst>
              </a:tr>
              <a:tr h="742017">
                <a:tc vMerge="1">
                  <a:txBody>
                    <a:bodyPr/>
                    <a:lstStyle/>
                    <a:p>
                      <a:endParaRPr lang="it-IT" dirty="0"/>
                    </a:p>
                  </a:txBody>
                  <a:tcPr/>
                </a:tc>
                <a:tc>
                  <a:txBody>
                    <a:bodyPr/>
                    <a:lstStyle/>
                    <a:p>
                      <a:pPr algn="ctr"/>
                      <a:endParaRPr lang="it-IT" dirty="0" smtClean="0"/>
                    </a:p>
                    <a:p>
                      <a:pPr algn="ctr"/>
                      <a:r>
                        <a:rPr lang="it-IT" dirty="0" smtClean="0"/>
                        <a:t>DELLA FAMIGLIA </a:t>
                      </a:r>
                      <a:endParaRPr lang="it-IT" dirty="0"/>
                    </a:p>
                  </a:txBody>
                  <a:tcPr/>
                </a:tc>
                <a:extLst>
                  <a:ext uri="{0D108BD9-81ED-4DB2-BD59-A6C34878D82A}">
                    <a16:rowId xmlns:a16="http://schemas.microsoft.com/office/drawing/2014/main" val="3544817236"/>
                  </a:ext>
                </a:extLst>
              </a:tr>
              <a:tr h="742017">
                <a:tc vMerge="1">
                  <a:txBody>
                    <a:bodyPr/>
                    <a:lstStyle/>
                    <a:p>
                      <a:endParaRPr lang="it-IT" dirty="0"/>
                    </a:p>
                  </a:txBody>
                  <a:tcPr/>
                </a:tc>
                <a:tc>
                  <a:txBody>
                    <a:bodyPr/>
                    <a:lstStyle/>
                    <a:p>
                      <a:pPr algn="ctr"/>
                      <a:endParaRPr lang="it-IT" dirty="0" smtClean="0"/>
                    </a:p>
                    <a:p>
                      <a:pPr algn="ctr"/>
                      <a:r>
                        <a:rPr lang="it-IT" dirty="0" smtClean="0"/>
                        <a:t>DELLA SCUOLA (culpa in organizzando)</a:t>
                      </a:r>
                      <a:endParaRPr lang="it-IT" dirty="0"/>
                    </a:p>
                  </a:txBody>
                  <a:tcPr/>
                </a:tc>
                <a:extLst>
                  <a:ext uri="{0D108BD9-81ED-4DB2-BD59-A6C34878D82A}">
                    <a16:rowId xmlns:a16="http://schemas.microsoft.com/office/drawing/2014/main" val="1244067486"/>
                  </a:ext>
                </a:extLst>
              </a:tr>
            </a:tbl>
          </a:graphicData>
        </a:graphic>
      </p:graphicFrame>
    </p:spTree>
    <p:extLst>
      <p:ext uri="{BB962C8B-B14F-4D97-AF65-F5344CB8AC3E}">
        <p14:creationId xmlns:p14="http://schemas.microsoft.com/office/powerpoint/2010/main" val="36762391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758416"/>
            <a:ext cx="10515600" cy="755752"/>
          </a:xfrm>
          <a:solidFill>
            <a:srgbClr val="FFFF00"/>
          </a:solidFill>
          <a:ln w="6350">
            <a:solidFill>
              <a:schemeClr val="tx1"/>
            </a:solidFill>
          </a:ln>
        </p:spPr>
        <p:txBody>
          <a:bodyPr>
            <a:normAutofit/>
          </a:bodyPr>
          <a:lstStyle/>
          <a:p>
            <a:pPr algn="ctr"/>
            <a:r>
              <a:rPr lang="it-IT" b="1" dirty="0" smtClean="0"/>
              <a:t>Alcune altre responsabilità dell’insegnante</a:t>
            </a:r>
            <a:endParaRPr lang="it-IT" b="1" dirty="0"/>
          </a:p>
        </p:txBody>
      </p:sp>
      <p:sp>
        <p:nvSpPr>
          <p:cNvPr id="3" name="Segnaposto contenuto 2"/>
          <p:cNvSpPr>
            <a:spLocks noGrp="1"/>
          </p:cNvSpPr>
          <p:nvPr>
            <p:ph idx="1"/>
          </p:nvPr>
        </p:nvSpPr>
        <p:spPr>
          <a:xfrm>
            <a:off x="838200" y="2011681"/>
            <a:ext cx="10515600" cy="4074160"/>
          </a:xfrm>
        </p:spPr>
        <p:txBody>
          <a:bodyPr>
            <a:normAutofit/>
          </a:bodyPr>
          <a:lstStyle/>
          <a:p>
            <a:r>
              <a:rPr lang="it-IT" dirty="0"/>
              <a:t>Costituzione artt. </a:t>
            </a:r>
            <a:r>
              <a:rPr lang="it-IT" dirty="0" smtClean="0"/>
              <a:t>28, 29</a:t>
            </a:r>
            <a:endParaRPr lang="it-IT" dirty="0"/>
          </a:p>
          <a:p>
            <a:r>
              <a:rPr lang="it-IT" dirty="0" smtClean="0"/>
              <a:t>Codice Penale artt. 357, 361</a:t>
            </a:r>
          </a:p>
          <a:p>
            <a:r>
              <a:rPr lang="it-IT" dirty="0" smtClean="0"/>
              <a:t>Codice Civile artt. 2046, 2048 </a:t>
            </a:r>
          </a:p>
          <a:p>
            <a:r>
              <a:rPr lang="it-IT" dirty="0" smtClean="0"/>
              <a:t>Sentenza Corte di Cassazione di Milano 8081 del 2013 </a:t>
            </a:r>
          </a:p>
          <a:p>
            <a:r>
              <a:rPr lang="it-IT" dirty="0" smtClean="0"/>
              <a:t>Sentenza Corte di Cassazione sez. 3 n.2657 del 2003</a:t>
            </a:r>
          </a:p>
          <a:p>
            <a:r>
              <a:rPr lang="it-IT" dirty="0" smtClean="0"/>
              <a:t>Colpa in organizzando - rivalsa del </a:t>
            </a:r>
            <a:r>
              <a:rPr lang="it-IT" dirty="0" err="1" smtClean="0"/>
              <a:t>Miur</a:t>
            </a:r>
            <a:r>
              <a:rPr lang="it-IT" dirty="0" smtClean="0"/>
              <a:t> sull’insegnante (Dolo o Colpa grave) art. 61 L. 312/1988</a:t>
            </a:r>
          </a:p>
          <a:p>
            <a:r>
              <a:rPr lang="it-IT" dirty="0" smtClean="0"/>
              <a:t>ECC</a:t>
            </a:r>
          </a:p>
          <a:p>
            <a:endParaRPr lang="it-IT" dirty="0" smtClean="0"/>
          </a:p>
          <a:p>
            <a:endParaRPr lang="it-IT" dirty="0"/>
          </a:p>
        </p:txBody>
      </p:sp>
    </p:spTree>
    <p:extLst>
      <p:ext uri="{BB962C8B-B14F-4D97-AF65-F5344CB8AC3E}">
        <p14:creationId xmlns:p14="http://schemas.microsoft.com/office/powerpoint/2010/main" val="35717465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a:ln w="6350">
            <a:solidFill>
              <a:schemeClr val="tx1"/>
            </a:solidFill>
          </a:ln>
        </p:spPr>
        <p:txBody>
          <a:bodyPr/>
          <a:lstStyle/>
          <a:p>
            <a:pPr algn="ctr"/>
            <a:r>
              <a:rPr lang="it-IT" b="1" dirty="0" smtClean="0"/>
              <a:t>Competenze generali della scuola</a:t>
            </a:r>
            <a:endParaRPr lang="it-IT" b="1" dirty="0"/>
          </a:p>
        </p:txBody>
      </p:sp>
      <p:sp>
        <p:nvSpPr>
          <p:cNvPr id="3" name="Segnaposto contenuto 2"/>
          <p:cNvSpPr>
            <a:spLocks noGrp="1"/>
          </p:cNvSpPr>
          <p:nvPr>
            <p:ph idx="1"/>
          </p:nvPr>
        </p:nvSpPr>
        <p:spPr>
          <a:xfrm>
            <a:off x="838200" y="1925782"/>
            <a:ext cx="6560127" cy="3717934"/>
          </a:xfrm>
        </p:spPr>
        <p:txBody>
          <a:bodyPr>
            <a:normAutofit fontScale="85000" lnSpcReduction="20000"/>
          </a:bodyPr>
          <a:lstStyle/>
          <a:p>
            <a:endParaRPr lang="it-IT" dirty="0" smtClean="0"/>
          </a:p>
          <a:p>
            <a:r>
              <a:rPr lang="it-IT" sz="3300" dirty="0"/>
              <a:t>Educare alla prevenzione e </a:t>
            </a:r>
            <a:r>
              <a:rPr lang="it-IT" sz="3300" dirty="0" smtClean="0"/>
              <a:t>alla </a:t>
            </a:r>
            <a:r>
              <a:rPr lang="it-IT" sz="3300" dirty="0"/>
              <a:t>lotta al bullismo</a:t>
            </a:r>
          </a:p>
          <a:p>
            <a:r>
              <a:rPr lang="it-IT" sz="3300" dirty="0" smtClean="0"/>
              <a:t>Educare all’uso consapevole della rete internet</a:t>
            </a:r>
          </a:p>
          <a:p>
            <a:r>
              <a:rPr lang="it-IT" sz="3300" dirty="0" smtClean="0"/>
              <a:t>Educare sui diritti e doveri dell’utilizzo della rete</a:t>
            </a:r>
          </a:p>
          <a:p>
            <a:r>
              <a:rPr lang="it-IT" sz="3300" dirty="0" smtClean="0"/>
              <a:t>Educare attraverso la collaborazione con Enti locali, associazioni, organi di Polizia, organizzazioni locali e territoriali </a:t>
            </a:r>
            <a:endParaRPr lang="it-IT" sz="3300"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8327" y="2147456"/>
            <a:ext cx="3955473" cy="3144980"/>
          </a:xfrm>
          <a:prstGeom prst="rect">
            <a:avLst/>
          </a:prstGeom>
        </p:spPr>
      </p:pic>
    </p:spTree>
    <p:extLst>
      <p:ext uri="{BB962C8B-B14F-4D97-AF65-F5344CB8AC3E}">
        <p14:creationId xmlns:p14="http://schemas.microsoft.com/office/powerpoint/2010/main" val="4729091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99768" y="345461"/>
            <a:ext cx="11080954" cy="834410"/>
          </a:xfrm>
          <a:solidFill>
            <a:srgbClr val="FFFF00"/>
          </a:solidFill>
          <a:ln w="6350">
            <a:solidFill>
              <a:schemeClr val="tx1"/>
            </a:solidFill>
          </a:ln>
        </p:spPr>
        <p:txBody>
          <a:bodyPr/>
          <a:lstStyle/>
          <a:p>
            <a:pPr algn="ctr"/>
            <a:r>
              <a:rPr lang="it-IT" b="1" dirty="0" smtClean="0"/>
              <a:t>Competenze specifiche della scuola</a:t>
            </a:r>
            <a:endParaRPr lang="it-IT" b="1" dirty="0"/>
          </a:p>
        </p:txBody>
      </p:sp>
      <p:sp>
        <p:nvSpPr>
          <p:cNvPr id="3" name="Segnaposto contenuto 2"/>
          <p:cNvSpPr>
            <a:spLocks noGrp="1"/>
          </p:cNvSpPr>
          <p:nvPr>
            <p:ph idx="1"/>
          </p:nvPr>
        </p:nvSpPr>
        <p:spPr>
          <a:xfrm>
            <a:off x="599768" y="1543664"/>
            <a:ext cx="11080954" cy="5053781"/>
          </a:xfrm>
        </p:spPr>
        <p:txBody>
          <a:bodyPr>
            <a:normAutofit fontScale="70000" lnSpcReduction="20000"/>
          </a:bodyPr>
          <a:lstStyle/>
          <a:p>
            <a:r>
              <a:rPr lang="it-IT" dirty="0" smtClean="0"/>
              <a:t>Aggiornamento continuo attraverso iniziative di promozione e prevenzione</a:t>
            </a:r>
          </a:p>
          <a:p>
            <a:r>
              <a:rPr lang="it-IT" dirty="0" smtClean="0"/>
              <a:t>Nominare un Referente per coordinare le iniziative anche attraverso la </a:t>
            </a:r>
            <a:r>
              <a:rPr lang="it-IT" smtClean="0"/>
              <a:t>collaborazione  </a:t>
            </a:r>
            <a:r>
              <a:rPr lang="it-IT" dirty="0" smtClean="0"/>
              <a:t>Forze </a:t>
            </a:r>
            <a:r>
              <a:rPr lang="it-IT" dirty="0"/>
              <a:t>A</a:t>
            </a:r>
            <a:r>
              <a:rPr lang="it-IT" dirty="0" smtClean="0"/>
              <a:t>rmate</a:t>
            </a:r>
          </a:p>
          <a:p>
            <a:r>
              <a:rPr lang="it-IT" dirty="0" smtClean="0"/>
              <a:t>Il Consiglio di classe ha il compito di deliberare e/o adottare eventuali PDP /BES</a:t>
            </a:r>
          </a:p>
          <a:p>
            <a:r>
              <a:rPr lang="it-IT" dirty="0" smtClean="0"/>
              <a:t>Organizzare e promuovere progetti per percorsi specifici</a:t>
            </a:r>
          </a:p>
          <a:p>
            <a:r>
              <a:rPr lang="it-IT" dirty="0" smtClean="0"/>
              <a:t>Il Coordinatore di classe ha il compito anche di gestisce la documentazione riservata e funge da tramite tra la famiglia e la scuola</a:t>
            </a:r>
          </a:p>
          <a:p>
            <a:r>
              <a:rPr lang="it-IT" dirty="0" smtClean="0"/>
              <a:t>Nominare un Gruppo per l’inclusione che ha i compiti di promozione, proposta e supporto ai docenti curriculari, docenti di sostegno, eventualmente da personale ATA, specialisti della ASL e il Collegio dei docenti nei propri lavori.</a:t>
            </a:r>
          </a:p>
          <a:p>
            <a:r>
              <a:rPr lang="it-IT" dirty="0" smtClean="0"/>
              <a:t>Il Collegio approva il PAI (Piano annuale per l’ inclusività) esplicita all’interno del PTOF uno specifico impegno alla realizzazione dell’inclusione su proposta del gruppo per l’inclusione scolastica </a:t>
            </a:r>
          </a:p>
          <a:p>
            <a:r>
              <a:rPr lang="it-IT" dirty="0" smtClean="0"/>
              <a:t>Il docente </a:t>
            </a:r>
            <a:r>
              <a:rPr lang="it-IT" dirty="0"/>
              <a:t>s</a:t>
            </a:r>
            <a:r>
              <a:rPr lang="it-IT" dirty="0" smtClean="0"/>
              <a:t>pecializzato studia ed elabora i casi e un confronto tra gli stessi, supporta i docenti , monitora i livelli di inclusività, fornisce supporto nella realizzazione di un PDP, collabora con altre scuole</a:t>
            </a:r>
          </a:p>
          <a:p>
            <a:r>
              <a:rPr lang="it-IT" dirty="0" err="1"/>
              <a:t>e</a:t>
            </a:r>
            <a:r>
              <a:rPr lang="it-IT" dirty="0" err="1" smtClean="0"/>
              <a:t>cc</a:t>
            </a:r>
            <a:endParaRPr lang="it-IT" dirty="0" smtClean="0"/>
          </a:p>
          <a:p>
            <a:endParaRPr lang="it-IT" dirty="0" smtClean="0"/>
          </a:p>
          <a:p>
            <a:endParaRPr lang="it-IT" dirty="0" smtClean="0"/>
          </a:p>
          <a:p>
            <a:endParaRPr lang="it-IT" dirty="0"/>
          </a:p>
        </p:txBody>
      </p:sp>
    </p:spTree>
    <p:extLst>
      <p:ext uri="{BB962C8B-B14F-4D97-AF65-F5344CB8AC3E}">
        <p14:creationId xmlns:p14="http://schemas.microsoft.com/office/powerpoint/2010/main" val="1171220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03236"/>
          </a:xfrm>
          <a:solidFill>
            <a:srgbClr val="CCECFF"/>
          </a:solidFill>
          <a:ln>
            <a:solidFill>
              <a:schemeClr val="tx1"/>
            </a:solidFill>
          </a:ln>
        </p:spPr>
        <p:txBody>
          <a:bodyPr/>
          <a:lstStyle/>
          <a:p>
            <a:pPr algn="ctr"/>
            <a:r>
              <a:rPr lang="it-IT" dirty="0" smtClean="0"/>
              <a:t>Le variabili</a:t>
            </a:r>
            <a:endParaRPr lang="it-IT" dirty="0"/>
          </a:p>
        </p:txBody>
      </p:sp>
      <p:sp>
        <p:nvSpPr>
          <p:cNvPr id="3" name="Segnaposto contenuto 2"/>
          <p:cNvSpPr>
            <a:spLocks noGrp="1"/>
          </p:cNvSpPr>
          <p:nvPr>
            <p:ph idx="1"/>
          </p:nvPr>
        </p:nvSpPr>
        <p:spPr>
          <a:xfrm>
            <a:off x="838200" y="2671200"/>
            <a:ext cx="10515600" cy="1871304"/>
          </a:xfrm>
        </p:spPr>
        <p:txBody>
          <a:bodyPr>
            <a:normAutofit fontScale="85000" lnSpcReduction="20000"/>
          </a:bodyPr>
          <a:lstStyle/>
          <a:p>
            <a:pPr marL="0" indent="0" algn="ctr">
              <a:buNone/>
            </a:pPr>
            <a:r>
              <a:rPr lang="it-IT" sz="5400" i="1" dirty="0" smtClean="0"/>
              <a:t>Le variabili sono molteplici </a:t>
            </a:r>
          </a:p>
          <a:p>
            <a:pPr marL="0" indent="0" algn="ctr">
              <a:buNone/>
            </a:pPr>
            <a:r>
              <a:rPr lang="it-IT" sz="5400" i="1" dirty="0" smtClean="0"/>
              <a:t>come l’età, il luogo, la famiglia, la cultura, </a:t>
            </a:r>
          </a:p>
          <a:p>
            <a:pPr marL="0" indent="0" algn="ctr">
              <a:buNone/>
            </a:pPr>
            <a:r>
              <a:rPr lang="it-IT" sz="5400" i="1" dirty="0" smtClean="0"/>
              <a:t>la personalità, </a:t>
            </a:r>
            <a:r>
              <a:rPr lang="it-IT" sz="5400" i="1" dirty="0" err="1" smtClean="0"/>
              <a:t>ecc</a:t>
            </a:r>
            <a:endParaRPr lang="it-IT" sz="5400" i="1" dirty="0" smtClean="0"/>
          </a:p>
        </p:txBody>
      </p:sp>
    </p:spTree>
    <p:extLst>
      <p:ext uri="{BB962C8B-B14F-4D97-AF65-F5344CB8AC3E}">
        <p14:creationId xmlns:p14="http://schemas.microsoft.com/office/powerpoint/2010/main" val="1932588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45460"/>
            <a:ext cx="10515600" cy="716423"/>
          </a:xfrm>
          <a:solidFill>
            <a:schemeClr val="accent4">
              <a:lumMod val="20000"/>
              <a:lumOff val="80000"/>
            </a:schemeClr>
          </a:solidFill>
          <a:ln>
            <a:solidFill>
              <a:schemeClr val="tx1"/>
            </a:solidFill>
          </a:ln>
        </p:spPr>
        <p:txBody>
          <a:bodyPr/>
          <a:lstStyle/>
          <a:p>
            <a:pPr algn="ctr"/>
            <a:r>
              <a:rPr lang="it-IT" dirty="0" smtClean="0"/>
              <a:t>Tipi di bullismo</a:t>
            </a:r>
            <a:endParaRPr lang="it-IT"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7333" y="1462686"/>
            <a:ext cx="7233286" cy="4813424"/>
          </a:xfrm>
          <a:prstGeom prst="rect">
            <a:avLst/>
          </a:prstGeom>
          <a:ln>
            <a:solidFill>
              <a:schemeClr val="tx1"/>
            </a:solidFill>
          </a:ln>
        </p:spPr>
      </p:pic>
      <p:sp>
        <p:nvSpPr>
          <p:cNvPr id="4" name="Segnaposto contenuto 2"/>
          <p:cNvSpPr txBox="1">
            <a:spLocks/>
          </p:cNvSpPr>
          <p:nvPr/>
        </p:nvSpPr>
        <p:spPr>
          <a:xfrm>
            <a:off x="838200" y="1884153"/>
            <a:ext cx="10515600" cy="39704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it-IT" dirty="0" smtClean="0"/>
              <a:t>A seconda delle tipologie di azioni messe in atto questo fenomeno si differenzia tra:</a:t>
            </a:r>
          </a:p>
          <a:p>
            <a:pPr marL="0" indent="0">
              <a:buFont typeface="Arial" panose="020B0604020202020204" pitchFamily="34" charset="0"/>
              <a:buNone/>
            </a:pPr>
            <a:endParaRPr lang="it-IT" dirty="0" smtClean="0"/>
          </a:p>
          <a:p>
            <a:r>
              <a:rPr lang="it-IT" b="1" dirty="0" smtClean="0"/>
              <a:t>Bullismo diretto </a:t>
            </a:r>
            <a:r>
              <a:rPr lang="it-IT" dirty="0" smtClean="0"/>
              <a:t>(si distingue tra bullismo fisico, verbale e relazionale)</a:t>
            </a:r>
          </a:p>
          <a:p>
            <a:pPr marL="0" indent="0">
              <a:buNone/>
            </a:pPr>
            <a:endParaRPr lang="it-IT" dirty="0" smtClean="0"/>
          </a:p>
          <a:p>
            <a:r>
              <a:rPr lang="it-IT" b="1" dirty="0" smtClean="0"/>
              <a:t>Bullismo indiretto </a:t>
            </a:r>
            <a:r>
              <a:rPr lang="it-IT" dirty="0" smtClean="0"/>
              <a:t>(isolamento sociale)</a:t>
            </a:r>
            <a:endParaRPr lang="it-IT" dirty="0"/>
          </a:p>
        </p:txBody>
      </p:sp>
    </p:spTree>
    <p:extLst>
      <p:ext uri="{BB962C8B-B14F-4D97-AF65-F5344CB8AC3E}">
        <p14:creationId xmlns:p14="http://schemas.microsoft.com/office/powerpoint/2010/main" val="2202831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2"/>
          <p:cNvSpPr txBox="1">
            <a:spLocks/>
          </p:cNvSpPr>
          <p:nvPr/>
        </p:nvSpPr>
        <p:spPr>
          <a:xfrm>
            <a:off x="808704" y="1609316"/>
            <a:ext cx="10515600" cy="347396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t-IT" sz="4400" dirty="0" smtClean="0"/>
              <a:t>Una tipologia di bullismo molto diffusa è quello </a:t>
            </a:r>
          </a:p>
          <a:p>
            <a:pPr marL="0" indent="0" algn="ctr">
              <a:buNone/>
            </a:pPr>
            <a:r>
              <a:rPr lang="it-IT" sz="4400" b="1" dirty="0" smtClean="0"/>
              <a:t>Discriminatorio</a:t>
            </a:r>
            <a:r>
              <a:rPr lang="it-IT" sz="4400" dirty="0" smtClean="0"/>
              <a:t> </a:t>
            </a:r>
          </a:p>
          <a:p>
            <a:pPr marL="0" indent="0" algn="ctr">
              <a:buNone/>
            </a:pPr>
            <a:r>
              <a:rPr lang="it-IT" sz="4400" dirty="0" smtClean="0"/>
              <a:t>(nello specifico quello </a:t>
            </a:r>
            <a:r>
              <a:rPr lang="it-IT" sz="4400" dirty="0"/>
              <a:t>o</a:t>
            </a:r>
            <a:r>
              <a:rPr lang="it-IT" sz="4400" dirty="0" smtClean="0"/>
              <a:t>mofobico, razziale, verso i diversi e i diversamente abili)</a:t>
            </a:r>
            <a:endParaRPr lang="it-IT" sz="4400" dirty="0"/>
          </a:p>
        </p:txBody>
      </p:sp>
    </p:spTree>
    <p:extLst>
      <p:ext uri="{BB962C8B-B14F-4D97-AF65-F5344CB8AC3E}">
        <p14:creationId xmlns:p14="http://schemas.microsoft.com/office/powerpoint/2010/main" val="2649208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6" name="Group 66468"/>
          <p:cNvGrpSpPr/>
          <p:nvPr/>
        </p:nvGrpSpPr>
        <p:grpSpPr>
          <a:xfrm>
            <a:off x="1148393" y="2531345"/>
            <a:ext cx="9779057" cy="733427"/>
            <a:chOff x="0" y="0"/>
            <a:chExt cx="9779159" cy="733871"/>
          </a:xfrm>
          <a:solidFill>
            <a:schemeClr val="tx1"/>
          </a:solidFill>
        </p:grpSpPr>
        <p:sp>
          <p:nvSpPr>
            <p:cNvPr id="137" name="Shape 3005"/>
            <p:cNvSpPr/>
            <p:nvPr/>
          </p:nvSpPr>
          <p:spPr>
            <a:xfrm>
              <a:off x="1091" y="17264"/>
              <a:ext cx="80913" cy="224582"/>
            </a:xfrm>
            <a:custGeom>
              <a:avLst/>
              <a:gdLst/>
              <a:ahLst/>
              <a:cxnLst/>
              <a:rect l="0" t="0" r="0" b="0"/>
              <a:pathLst>
                <a:path w="80913" h="224582">
                  <a:moveTo>
                    <a:pt x="55612" y="0"/>
                  </a:moveTo>
                  <a:lnTo>
                    <a:pt x="80913" y="0"/>
                  </a:lnTo>
                  <a:lnTo>
                    <a:pt x="80913" y="24259"/>
                  </a:lnTo>
                  <a:lnTo>
                    <a:pt x="68114" y="24259"/>
                  </a:lnTo>
                  <a:lnTo>
                    <a:pt x="53677" y="97036"/>
                  </a:lnTo>
                  <a:lnTo>
                    <a:pt x="80913" y="97036"/>
                  </a:lnTo>
                  <a:lnTo>
                    <a:pt x="80913" y="120700"/>
                  </a:lnTo>
                  <a:lnTo>
                    <a:pt x="48617" y="120700"/>
                  </a:lnTo>
                  <a:lnTo>
                    <a:pt x="32990" y="199876"/>
                  </a:lnTo>
                  <a:lnTo>
                    <a:pt x="74811" y="199876"/>
                  </a:lnTo>
                  <a:lnTo>
                    <a:pt x="80913" y="198859"/>
                  </a:lnTo>
                  <a:lnTo>
                    <a:pt x="80913" y="223491"/>
                  </a:lnTo>
                  <a:lnTo>
                    <a:pt x="70495" y="224582"/>
                  </a:lnTo>
                  <a:lnTo>
                    <a:pt x="10964" y="224582"/>
                  </a:lnTo>
                  <a:cubicBezTo>
                    <a:pt x="7094" y="224582"/>
                    <a:pt x="4217" y="223639"/>
                    <a:pt x="2332" y="221754"/>
                  </a:cubicBezTo>
                  <a:cubicBezTo>
                    <a:pt x="446" y="219869"/>
                    <a:pt x="0" y="216743"/>
                    <a:pt x="992" y="212378"/>
                  </a:cubicBezTo>
                  <a:lnTo>
                    <a:pt x="41027" y="12055"/>
                  </a:lnTo>
                  <a:cubicBezTo>
                    <a:pt x="41821" y="7590"/>
                    <a:pt x="43656" y="4465"/>
                    <a:pt x="46534" y="2679"/>
                  </a:cubicBezTo>
                  <a:cubicBezTo>
                    <a:pt x="49411" y="893"/>
                    <a:pt x="52437" y="0"/>
                    <a:pt x="5561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38" name="Shape 3006"/>
            <p:cNvSpPr/>
            <p:nvPr/>
          </p:nvSpPr>
          <p:spPr>
            <a:xfrm>
              <a:off x="536425" y="75902"/>
              <a:ext cx="60077" cy="166985"/>
            </a:xfrm>
            <a:custGeom>
              <a:avLst/>
              <a:gdLst/>
              <a:ahLst/>
              <a:cxnLst/>
              <a:rect l="0" t="0" r="0" b="0"/>
              <a:pathLst>
                <a:path w="60077" h="166985">
                  <a:moveTo>
                    <a:pt x="46732" y="0"/>
                  </a:moveTo>
                  <a:cubicBezTo>
                    <a:pt x="49510" y="0"/>
                    <a:pt x="51792" y="99"/>
                    <a:pt x="53578" y="298"/>
                  </a:cubicBezTo>
                  <a:cubicBezTo>
                    <a:pt x="55463" y="496"/>
                    <a:pt x="56852" y="843"/>
                    <a:pt x="57745" y="1339"/>
                  </a:cubicBezTo>
                  <a:cubicBezTo>
                    <a:pt x="58738" y="1836"/>
                    <a:pt x="59382" y="2431"/>
                    <a:pt x="59680" y="3125"/>
                  </a:cubicBezTo>
                  <a:cubicBezTo>
                    <a:pt x="59978" y="3820"/>
                    <a:pt x="60077" y="4564"/>
                    <a:pt x="59978" y="5358"/>
                  </a:cubicBezTo>
                  <a:lnTo>
                    <a:pt x="28873" y="161627"/>
                  </a:lnTo>
                  <a:cubicBezTo>
                    <a:pt x="28674" y="162520"/>
                    <a:pt x="28277" y="163314"/>
                    <a:pt x="27682" y="164009"/>
                  </a:cubicBezTo>
                  <a:cubicBezTo>
                    <a:pt x="27087" y="164604"/>
                    <a:pt x="26194" y="165150"/>
                    <a:pt x="25003" y="165646"/>
                  </a:cubicBezTo>
                  <a:cubicBezTo>
                    <a:pt x="23912" y="166043"/>
                    <a:pt x="22374" y="166340"/>
                    <a:pt x="20389" y="166539"/>
                  </a:cubicBezTo>
                  <a:cubicBezTo>
                    <a:pt x="18504" y="166836"/>
                    <a:pt x="16173" y="166985"/>
                    <a:pt x="13395" y="166985"/>
                  </a:cubicBezTo>
                  <a:cubicBezTo>
                    <a:pt x="10517" y="166985"/>
                    <a:pt x="8186" y="166836"/>
                    <a:pt x="6400" y="166539"/>
                  </a:cubicBezTo>
                  <a:cubicBezTo>
                    <a:pt x="4614" y="166340"/>
                    <a:pt x="3225" y="166043"/>
                    <a:pt x="2232" y="165646"/>
                  </a:cubicBezTo>
                  <a:cubicBezTo>
                    <a:pt x="1240" y="165150"/>
                    <a:pt x="595" y="164604"/>
                    <a:pt x="298" y="164009"/>
                  </a:cubicBezTo>
                  <a:cubicBezTo>
                    <a:pt x="0" y="163314"/>
                    <a:pt x="0" y="162520"/>
                    <a:pt x="298" y="161627"/>
                  </a:cubicBezTo>
                  <a:lnTo>
                    <a:pt x="31403" y="5358"/>
                  </a:lnTo>
                  <a:cubicBezTo>
                    <a:pt x="31502" y="4564"/>
                    <a:pt x="31800" y="3820"/>
                    <a:pt x="32296" y="3125"/>
                  </a:cubicBezTo>
                  <a:cubicBezTo>
                    <a:pt x="32891" y="2431"/>
                    <a:pt x="33784" y="1836"/>
                    <a:pt x="34975" y="1339"/>
                  </a:cubicBezTo>
                  <a:cubicBezTo>
                    <a:pt x="36165" y="843"/>
                    <a:pt x="37703" y="496"/>
                    <a:pt x="39588" y="298"/>
                  </a:cubicBezTo>
                  <a:cubicBezTo>
                    <a:pt x="41473" y="99"/>
                    <a:pt x="43855" y="0"/>
                    <a:pt x="4673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39" name="Shape 3007"/>
            <p:cNvSpPr/>
            <p:nvPr/>
          </p:nvSpPr>
          <p:spPr>
            <a:xfrm>
              <a:off x="198907" y="75902"/>
              <a:ext cx="153045" cy="169218"/>
            </a:xfrm>
            <a:custGeom>
              <a:avLst/>
              <a:gdLst/>
              <a:ahLst/>
              <a:cxnLst/>
              <a:rect l="0" t="0" r="0" b="0"/>
              <a:pathLst>
                <a:path w="153045" h="169218">
                  <a:moveTo>
                    <a:pt x="37654" y="0"/>
                  </a:moveTo>
                  <a:cubicBezTo>
                    <a:pt x="40432" y="0"/>
                    <a:pt x="42714" y="99"/>
                    <a:pt x="44500" y="298"/>
                  </a:cubicBezTo>
                  <a:cubicBezTo>
                    <a:pt x="46286" y="397"/>
                    <a:pt x="47675" y="695"/>
                    <a:pt x="48667" y="1191"/>
                  </a:cubicBezTo>
                  <a:cubicBezTo>
                    <a:pt x="49659" y="1687"/>
                    <a:pt x="50304" y="2282"/>
                    <a:pt x="50602" y="2977"/>
                  </a:cubicBezTo>
                  <a:cubicBezTo>
                    <a:pt x="50899" y="3671"/>
                    <a:pt x="50949" y="4415"/>
                    <a:pt x="50750" y="5209"/>
                  </a:cubicBezTo>
                  <a:lnTo>
                    <a:pt x="31700" y="102096"/>
                  </a:lnTo>
                  <a:cubicBezTo>
                    <a:pt x="31006" y="105073"/>
                    <a:pt x="30460" y="108198"/>
                    <a:pt x="30063" y="111472"/>
                  </a:cubicBezTo>
                  <a:cubicBezTo>
                    <a:pt x="29766" y="114647"/>
                    <a:pt x="29617" y="117921"/>
                    <a:pt x="29617" y="121295"/>
                  </a:cubicBezTo>
                  <a:cubicBezTo>
                    <a:pt x="29617" y="124768"/>
                    <a:pt x="29914" y="127943"/>
                    <a:pt x="30510" y="130820"/>
                  </a:cubicBezTo>
                  <a:cubicBezTo>
                    <a:pt x="31204" y="133598"/>
                    <a:pt x="32296" y="136029"/>
                    <a:pt x="33784" y="138113"/>
                  </a:cubicBezTo>
                  <a:cubicBezTo>
                    <a:pt x="35371" y="140196"/>
                    <a:pt x="37405" y="141833"/>
                    <a:pt x="39886" y="143024"/>
                  </a:cubicBezTo>
                  <a:cubicBezTo>
                    <a:pt x="42466" y="144214"/>
                    <a:pt x="45541" y="144810"/>
                    <a:pt x="49113" y="144810"/>
                  </a:cubicBezTo>
                  <a:cubicBezTo>
                    <a:pt x="55265" y="144810"/>
                    <a:pt x="61516" y="143073"/>
                    <a:pt x="67866" y="139601"/>
                  </a:cubicBezTo>
                  <a:cubicBezTo>
                    <a:pt x="74315" y="136029"/>
                    <a:pt x="80318" y="131118"/>
                    <a:pt x="85874" y="124867"/>
                  </a:cubicBezTo>
                  <a:cubicBezTo>
                    <a:pt x="91430" y="118616"/>
                    <a:pt x="96391" y="111175"/>
                    <a:pt x="100757" y="102543"/>
                  </a:cubicBezTo>
                  <a:cubicBezTo>
                    <a:pt x="105122" y="93911"/>
                    <a:pt x="108347" y="84485"/>
                    <a:pt x="110430" y="74265"/>
                  </a:cubicBezTo>
                  <a:lnTo>
                    <a:pt x="124123" y="5209"/>
                  </a:lnTo>
                  <a:cubicBezTo>
                    <a:pt x="124222" y="4415"/>
                    <a:pt x="124569" y="3671"/>
                    <a:pt x="125164" y="2977"/>
                  </a:cubicBezTo>
                  <a:cubicBezTo>
                    <a:pt x="125859" y="2282"/>
                    <a:pt x="126802" y="1687"/>
                    <a:pt x="127992" y="1191"/>
                  </a:cubicBezTo>
                  <a:cubicBezTo>
                    <a:pt x="129183" y="695"/>
                    <a:pt x="130721" y="397"/>
                    <a:pt x="132606" y="298"/>
                  </a:cubicBezTo>
                  <a:cubicBezTo>
                    <a:pt x="134590" y="99"/>
                    <a:pt x="136972" y="0"/>
                    <a:pt x="139750" y="0"/>
                  </a:cubicBezTo>
                  <a:cubicBezTo>
                    <a:pt x="142528" y="0"/>
                    <a:pt x="144810" y="99"/>
                    <a:pt x="146596" y="298"/>
                  </a:cubicBezTo>
                  <a:cubicBezTo>
                    <a:pt x="148382" y="397"/>
                    <a:pt x="149771" y="695"/>
                    <a:pt x="150763" y="1191"/>
                  </a:cubicBezTo>
                  <a:cubicBezTo>
                    <a:pt x="151755" y="1687"/>
                    <a:pt x="152400" y="2282"/>
                    <a:pt x="152698" y="2977"/>
                  </a:cubicBezTo>
                  <a:cubicBezTo>
                    <a:pt x="152995" y="3671"/>
                    <a:pt x="153045" y="4415"/>
                    <a:pt x="152846" y="5209"/>
                  </a:cubicBezTo>
                  <a:lnTo>
                    <a:pt x="121444" y="161627"/>
                  </a:lnTo>
                  <a:cubicBezTo>
                    <a:pt x="121345" y="162520"/>
                    <a:pt x="120997" y="163314"/>
                    <a:pt x="120402" y="164009"/>
                  </a:cubicBezTo>
                  <a:cubicBezTo>
                    <a:pt x="119807" y="164703"/>
                    <a:pt x="118963" y="165249"/>
                    <a:pt x="117872" y="165646"/>
                  </a:cubicBezTo>
                  <a:cubicBezTo>
                    <a:pt x="116880" y="166043"/>
                    <a:pt x="115540" y="166340"/>
                    <a:pt x="113854" y="166539"/>
                  </a:cubicBezTo>
                  <a:cubicBezTo>
                    <a:pt x="112266" y="166836"/>
                    <a:pt x="110232" y="166985"/>
                    <a:pt x="107752" y="166985"/>
                  </a:cubicBezTo>
                  <a:cubicBezTo>
                    <a:pt x="105470" y="166985"/>
                    <a:pt x="103535" y="166836"/>
                    <a:pt x="101947" y="166539"/>
                  </a:cubicBezTo>
                  <a:cubicBezTo>
                    <a:pt x="100360" y="166340"/>
                    <a:pt x="99120" y="166043"/>
                    <a:pt x="98227" y="165646"/>
                  </a:cubicBezTo>
                  <a:cubicBezTo>
                    <a:pt x="97433" y="165249"/>
                    <a:pt x="96887" y="164703"/>
                    <a:pt x="96589" y="164009"/>
                  </a:cubicBezTo>
                  <a:cubicBezTo>
                    <a:pt x="96292" y="163314"/>
                    <a:pt x="96242" y="162520"/>
                    <a:pt x="96441" y="161627"/>
                  </a:cubicBezTo>
                  <a:lnTo>
                    <a:pt x="102245" y="132308"/>
                  </a:lnTo>
                  <a:cubicBezTo>
                    <a:pt x="100360" y="136178"/>
                    <a:pt x="97433" y="140295"/>
                    <a:pt x="93464" y="144661"/>
                  </a:cubicBezTo>
                  <a:cubicBezTo>
                    <a:pt x="89495" y="149027"/>
                    <a:pt x="84783" y="153095"/>
                    <a:pt x="79325" y="156865"/>
                  </a:cubicBezTo>
                  <a:cubicBezTo>
                    <a:pt x="73968" y="160536"/>
                    <a:pt x="68064" y="163513"/>
                    <a:pt x="61615" y="165795"/>
                  </a:cubicBezTo>
                  <a:cubicBezTo>
                    <a:pt x="55265" y="168077"/>
                    <a:pt x="48766" y="169218"/>
                    <a:pt x="42118" y="169218"/>
                  </a:cubicBezTo>
                  <a:cubicBezTo>
                    <a:pt x="34280" y="169218"/>
                    <a:pt x="27633" y="168126"/>
                    <a:pt x="22175" y="165943"/>
                  </a:cubicBezTo>
                  <a:cubicBezTo>
                    <a:pt x="16818" y="163860"/>
                    <a:pt x="12502" y="160933"/>
                    <a:pt x="9227" y="157163"/>
                  </a:cubicBezTo>
                  <a:cubicBezTo>
                    <a:pt x="5953" y="153392"/>
                    <a:pt x="3572" y="148927"/>
                    <a:pt x="2084" y="143768"/>
                  </a:cubicBezTo>
                  <a:cubicBezTo>
                    <a:pt x="695" y="138609"/>
                    <a:pt x="0" y="133003"/>
                    <a:pt x="0" y="126950"/>
                  </a:cubicBezTo>
                  <a:cubicBezTo>
                    <a:pt x="0" y="123081"/>
                    <a:pt x="248" y="119162"/>
                    <a:pt x="744" y="115193"/>
                  </a:cubicBezTo>
                  <a:cubicBezTo>
                    <a:pt x="1240" y="111224"/>
                    <a:pt x="1885" y="107206"/>
                    <a:pt x="2679" y="103138"/>
                  </a:cubicBezTo>
                  <a:lnTo>
                    <a:pt x="22027" y="5209"/>
                  </a:lnTo>
                  <a:cubicBezTo>
                    <a:pt x="22225" y="4415"/>
                    <a:pt x="22622" y="3671"/>
                    <a:pt x="23217" y="2977"/>
                  </a:cubicBezTo>
                  <a:cubicBezTo>
                    <a:pt x="23813" y="2282"/>
                    <a:pt x="24705" y="1687"/>
                    <a:pt x="25896" y="1191"/>
                  </a:cubicBezTo>
                  <a:cubicBezTo>
                    <a:pt x="27087" y="695"/>
                    <a:pt x="28625" y="397"/>
                    <a:pt x="30510" y="298"/>
                  </a:cubicBezTo>
                  <a:cubicBezTo>
                    <a:pt x="32494" y="99"/>
                    <a:pt x="34875" y="0"/>
                    <a:pt x="37654"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0" name="Shape 3008"/>
            <p:cNvSpPr/>
            <p:nvPr/>
          </p:nvSpPr>
          <p:spPr>
            <a:xfrm>
              <a:off x="1040164" y="75865"/>
              <a:ext cx="77986" cy="169255"/>
            </a:xfrm>
            <a:custGeom>
              <a:avLst/>
              <a:gdLst/>
              <a:ahLst/>
              <a:cxnLst/>
              <a:rect l="0" t="0" r="0" b="0"/>
              <a:pathLst>
                <a:path w="77986" h="169255">
                  <a:moveTo>
                    <a:pt x="77986" y="0"/>
                  </a:moveTo>
                  <a:lnTo>
                    <a:pt x="77986" y="23978"/>
                  </a:lnTo>
                  <a:lnTo>
                    <a:pt x="71289" y="25338"/>
                  </a:lnTo>
                  <a:cubicBezTo>
                    <a:pt x="65633" y="27818"/>
                    <a:pt x="60573" y="31192"/>
                    <a:pt x="56108" y="35458"/>
                  </a:cubicBezTo>
                  <a:cubicBezTo>
                    <a:pt x="51643" y="39625"/>
                    <a:pt x="47774" y="44537"/>
                    <a:pt x="44500" y="50192"/>
                  </a:cubicBezTo>
                  <a:cubicBezTo>
                    <a:pt x="41225" y="55848"/>
                    <a:pt x="38497" y="61900"/>
                    <a:pt x="36314" y="68349"/>
                  </a:cubicBezTo>
                  <a:cubicBezTo>
                    <a:pt x="34230" y="74799"/>
                    <a:pt x="32643" y="81397"/>
                    <a:pt x="31552" y="88143"/>
                  </a:cubicBezTo>
                  <a:cubicBezTo>
                    <a:pt x="30559" y="94890"/>
                    <a:pt x="30063" y="101488"/>
                    <a:pt x="30063" y="107938"/>
                  </a:cubicBezTo>
                  <a:cubicBezTo>
                    <a:pt x="30063" y="113792"/>
                    <a:pt x="30659" y="119050"/>
                    <a:pt x="31849" y="123713"/>
                  </a:cubicBezTo>
                  <a:cubicBezTo>
                    <a:pt x="33139" y="128277"/>
                    <a:pt x="35223" y="132197"/>
                    <a:pt x="38100" y="135471"/>
                  </a:cubicBezTo>
                  <a:cubicBezTo>
                    <a:pt x="40977" y="138646"/>
                    <a:pt x="44648" y="141126"/>
                    <a:pt x="49113" y="142912"/>
                  </a:cubicBezTo>
                  <a:cubicBezTo>
                    <a:pt x="53677" y="144599"/>
                    <a:pt x="59184" y="145442"/>
                    <a:pt x="65633" y="145442"/>
                  </a:cubicBezTo>
                  <a:lnTo>
                    <a:pt x="77986" y="143011"/>
                  </a:lnTo>
                  <a:lnTo>
                    <a:pt x="77986" y="166813"/>
                  </a:lnTo>
                  <a:lnTo>
                    <a:pt x="62954" y="169255"/>
                  </a:lnTo>
                  <a:cubicBezTo>
                    <a:pt x="51842" y="169255"/>
                    <a:pt x="42317" y="167965"/>
                    <a:pt x="34379" y="165385"/>
                  </a:cubicBezTo>
                  <a:cubicBezTo>
                    <a:pt x="26541" y="162706"/>
                    <a:pt x="20042" y="158837"/>
                    <a:pt x="14883" y="153777"/>
                  </a:cubicBezTo>
                  <a:cubicBezTo>
                    <a:pt x="9823" y="148617"/>
                    <a:pt x="6052" y="142367"/>
                    <a:pt x="3572" y="135024"/>
                  </a:cubicBezTo>
                  <a:cubicBezTo>
                    <a:pt x="1191" y="127583"/>
                    <a:pt x="0" y="119149"/>
                    <a:pt x="0" y="109724"/>
                  </a:cubicBezTo>
                  <a:cubicBezTo>
                    <a:pt x="0" y="101191"/>
                    <a:pt x="744" y="92459"/>
                    <a:pt x="2232" y="83530"/>
                  </a:cubicBezTo>
                  <a:cubicBezTo>
                    <a:pt x="3820" y="74600"/>
                    <a:pt x="6300" y="66018"/>
                    <a:pt x="9674" y="57783"/>
                  </a:cubicBezTo>
                  <a:cubicBezTo>
                    <a:pt x="13047" y="49547"/>
                    <a:pt x="17264" y="41759"/>
                    <a:pt x="22324" y="34417"/>
                  </a:cubicBezTo>
                  <a:cubicBezTo>
                    <a:pt x="27384" y="27074"/>
                    <a:pt x="33338" y="20724"/>
                    <a:pt x="40184" y="15367"/>
                  </a:cubicBezTo>
                  <a:cubicBezTo>
                    <a:pt x="47030" y="9909"/>
                    <a:pt x="54818" y="5593"/>
                    <a:pt x="63550" y="2418"/>
                  </a:cubicBezTo>
                  <a:lnTo>
                    <a:pt x="77986"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1" name="Shape 3009"/>
            <p:cNvSpPr/>
            <p:nvPr/>
          </p:nvSpPr>
          <p:spPr>
            <a:xfrm>
              <a:off x="756387" y="73372"/>
              <a:ext cx="251371" cy="169515"/>
            </a:xfrm>
            <a:custGeom>
              <a:avLst/>
              <a:gdLst/>
              <a:ahLst/>
              <a:cxnLst/>
              <a:rect l="0" t="0" r="0" b="0"/>
              <a:pathLst>
                <a:path w="251371" h="169515">
                  <a:moveTo>
                    <a:pt x="110133" y="0"/>
                  </a:moveTo>
                  <a:cubicBezTo>
                    <a:pt x="117078" y="0"/>
                    <a:pt x="123031" y="992"/>
                    <a:pt x="127992" y="2977"/>
                  </a:cubicBezTo>
                  <a:cubicBezTo>
                    <a:pt x="133052" y="4862"/>
                    <a:pt x="137170" y="7441"/>
                    <a:pt x="140345" y="10716"/>
                  </a:cubicBezTo>
                  <a:cubicBezTo>
                    <a:pt x="143520" y="13990"/>
                    <a:pt x="145852" y="17959"/>
                    <a:pt x="147340" y="22622"/>
                  </a:cubicBezTo>
                  <a:cubicBezTo>
                    <a:pt x="148828" y="27186"/>
                    <a:pt x="149771" y="32147"/>
                    <a:pt x="150168" y="37505"/>
                  </a:cubicBezTo>
                  <a:cubicBezTo>
                    <a:pt x="152450" y="33536"/>
                    <a:pt x="155625" y="29369"/>
                    <a:pt x="159693" y="25003"/>
                  </a:cubicBezTo>
                  <a:cubicBezTo>
                    <a:pt x="163761" y="20538"/>
                    <a:pt x="168424" y="16470"/>
                    <a:pt x="173682" y="12799"/>
                  </a:cubicBezTo>
                  <a:cubicBezTo>
                    <a:pt x="179040" y="9128"/>
                    <a:pt x="184845" y="6102"/>
                    <a:pt x="191095" y="3721"/>
                  </a:cubicBezTo>
                  <a:cubicBezTo>
                    <a:pt x="197346" y="1240"/>
                    <a:pt x="203696" y="0"/>
                    <a:pt x="210145" y="0"/>
                  </a:cubicBezTo>
                  <a:cubicBezTo>
                    <a:pt x="217884" y="0"/>
                    <a:pt x="224334" y="1141"/>
                    <a:pt x="229493" y="3423"/>
                  </a:cubicBezTo>
                  <a:cubicBezTo>
                    <a:pt x="234752" y="5606"/>
                    <a:pt x="239018" y="8632"/>
                    <a:pt x="242292" y="12502"/>
                  </a:cubicBezTo>
                  <a:cubicBezTo>
                    <a:pt x="245566" y="16272"/>
                    <a:pt x="247898" y="20687"/>
                    <a:pt x="249287" y="25747"/>
                  </a:cubicBezTo>
                  <a:cubicBezTo>
                    <a:pt x="250676" y="30807"/>
                    <a:pt x="251371" y="36364"/>
                    <a:pt x="251371" y="42416"/>
                  </a:cubicBezTo>
                  <a:cubicBezTo>
                    <a:pt x="251371" y="46484"/>
                    <a:pt x="251123" y="50502"/>
                    <a:pt x="250627" y="54471"/>
                  </a:cubicBezTo>
                  <a:cubicBezTo>
                    <a:pt x="250130" y="58341"/>
                    <a:pt x="249486" y="62359"/>
                    <a:pt x="248692" y="66526"/>
                  </a:cubicBezTo>
                  <a:lnTo>
                    <a:pt x="229046" y="164157"/>
                  </a:lnTo>
                  <a:cubicBezTo>
                    <a:pt x="228947" y="165050"/>
                    <a:pt x="228600" y="165844"/>
                    <a:pt x="228005" y="166539"/>
                  </a:cubicBezTo>
                  <a:cubicBezTo>
                    <a:pt x="227409" y="167134"/>
                    <a:pt x="226516" y="167680"/>
                    <a:pt x="225326" y="168176"/>
                  </a:cubicBezTo>
                  <a:cubicBezTo>
                    <a:pt x="224135" y="168573"/>
                    <a:pt x="222548" y="168870"/>
                    <a:pt x="220563" y="169069"/>
                  </a:cubicBezTo>
                  <a:cubicBezTo>
                    <a:pt x="218678" y="169366"/>
                    <a:pt x="216346" y="169515"/>
                    <a:pt x="213568" y="169515"/>
                  </a:cubicBezTo>
                  <a:cubicBezTo>
                    <a:pt x="210790" y="169515"/>
                    <a:pt x="208508" y="169366"/>
                    <a:pt x="206722" y="169069"/>
                  </a:cubicBezTo>
                  <a:cubicBezTo>
                    <a:pt x="204936" y="168870"/>
                    <a:pt x="203547" y="168573"/>
                    <a:pt x="202555" y="168176"/>
                  </a:cubicBezTo>
                  <a:cubicBezTo>
                    <a:pt x="201563" y="167680"/>
                    <a:pt x="200868" y="167134"/>
                    <a:pt x="200471" y="166539"/>
                  </a:cubicBezTo>
                  <a:cubicBezTo>
                    <a:pt x="200174" y="165844"/>
                    <a:pt x="200174" y="165050"/>
                    <a:pt x="200471" y="164157"/>
                  </a:cubicBezTo>
                  <a:lnTo>
                    <a:pt x="219670" y="67568"/>
                  </a:lnTo>
                  <a:cubicBezTo>
                    <a:pt x="220266" y="64195"/>
                    <a:pt x="220762" y="61020"/>
                    <a:pt x="221159" y="58043"/>
                  </a:cubicBezTo>
                  <a:cubicBezTo>
                    <a:pt x="221555" y="55066"/>
                    <a:pt x="221754" y="52040"/>
                    <a:pt x="221754" y="48964"/>
                  </a:cubicBezTo>
                  <a:cubicBezTo>
                    <a:pt x="221754" y="41622"/>
                    <a:pt x="220315" y="35768"/>
                    <a:pt x="217438" y="31403"/>
                  </a:cubicBezTo>
                  <a:cubicBezTo>
                    <a:pt x="214660" y="26938"/>
                    <a:pt x="209748" y="24705"/>
                    <a:pt x="202704" y="24705"/>
                  </a:cubicBezTo>
                  <a:cubicBezTo>
                    <a:pt x="196949" y="24705"/>
                    <a:pt x="190946" y="26491"/>
                    <a:pt x="184696" y="30063"/>
                  </a:cubicBezTo>
                  <a:cubicBezTo>
                    <a:pt x="178544" y="33536"/>
                    <a:pt x="172690" y="38398"/>
                    <a:pt x="167134" y="44648"/>
                  </a:cubicBezTo>
                  <a:cubicBezTo>
                    <a:pt x="161578" y="50800"/>
                    <a:pt x="156666" y="58142"/>
                    <a:pt x="152400" y="66675"/>
                  </a:cubicBezTo>
                  <a:cubicBezTo>
                    <a:pt x="148134" y="75208"/>
                    <a:pt x="145008" y="84435"/>
                    <a:pt x="143024" y="94357"/>
                  </a:cubicBezTo>
                  <a:lnTo>
                    <a:pt x="129034" y="164157"/>
                  </a:lnTo>
                  <a:cubicBezTo>
                    <a:pt x="128836" y="165050"/>
                    <a:pt x="128439" y="165844"/>
                    <a:pt x="127843" y="166539"/>
                  </a:cubicBezTo>
                  <a:cubicBezTo>
                    <a:pt x="127248" y="167134"/>
                    <a:pt x="126355" y="167680"/>
                    <a:pt x="125164" y="168176"/>
                  </a:cubicBezTo>
                  <a:cubicBezTo>
                    <a:pt x="123974" y="168573"/>
                    <a:pt x="122386" y="168870"/>
                    <a:pt x="120402" y="169069"/>
                  </a:cubicBezTo>
                  <a:cubicBezTo>
                    <a:pt x="118517" y="169366"/>
                    <a:pt x="116185" y="169515"/>
                    <a:pt x="113407" y="169515"/>
                  </a:cubicBezTo>
                  <a:cubicBezTo>
                    <a:pt x="110629" y="169515"/>
                    <a:pt x="108347" y="169366"/>
                    <a:pt x="106561" y="169069"/>
                  </a:cubicBezTo>
                  <a:cubicBezTo>
                    <a:pt x="104775" y="168870"/>
                    <a:pt x="103436" y="168573"/>
                    <a:pt x="102543" y="168176"/>
                  </a:cubicBezTo>
                  <a:cubicBezTo>
                    <a:pt x="101650" y="167680"/>
                    <a:pt x="101005" y="167134"/>
                    <a:pt x="100608" y="166539"/>
                  </a:cubicBezTo>
                  <a:cubicBezTo>
                    <a:pt x="100310" y="165844"/>
                    <a:pt x="100211" y="165050"/>
                    <a:pt x="100310" y="164157"/>
                  </a:cubicBezTo>
                  <a:lnTo>
                    <a:pt x="119509" y="67568"/>
                  </a:lnTo>
                  <a:cubicBezTo>
                    <a:pt x="120303" y="64095"/>
                    <a:pt x="120848" y="60722"/>
                    <a:pt x="121146" y="57448"/>
                  </a:cubicBezTo>
                  <a:cubicBezTo>
                    <a:pt x="121444" y="54074"/>
                    <a:pt x="121593" y="50899"/>
                    <a:pt x="121593" y="47923"/>
                  </a:cubicBezTo>
                  <a:cubicBezTo>
                    <a:pt x="121593" y="40878"/>
                    <a:pt x="120154" y="35272"/>
                    <a:pt x="117277" y="31105"/>
                  </a:cubicBezTo>
                  <a:cubicBezTo>
                    <a:pt x="114399" y="26839"/>
                    <a:pt x="109488" y="24705"/>
                    <a:pt x="102543" y="24705"/>
                  </a:cubicBezTo>
                  <a:cubicBezTo>
                    <a:pt x="96589" y="24705"/>
                    <a:pt x="90537" y="26491"/>
                    <a:pt x="84386" y="30063"/>
                  </a:cubicBezTo>
                  <a:cubicBezTo>
                    <a:pt x="78333" y="33536"/>
                    <a:pt x="72529" y="38398"/>
                    <a:pt x="66973" y="44648"/>
                  </a:cubicBezTo>
                  <a:cubicBezTo>
                    <a:pt x="61416" y="50800"/>
                    <a:pt x="56455" y="58142"/>
                    <a:pt x="52090" y="66675"/>
                  </a:cubicBezTo>
                  <a:cubicBezTo>
                    <a:pt x="47823" y="75208"/>
                    <a:pt x="44748" y="84435"/>
                    <a:pt x="42863" y="94357"/>
                  </a:cubicBezTo>
                  <a:lnTo>
                    <a:pt x="28873" y="164157"/>
                  </a:lnTo>
                  <a:cubicBezTo>
                    <a:pt x="28674" y="165050"/>
                    <a:pt x="28277" y="165844"/>
                    <a:pt x="27682" y="166539"/>
                  </a:cubicBezTo>
                  <a:cubicBezTo>
                    <a:pt x="27087" y="167134"/>
                    <a:pt x="26194" y="167680"/>
                    <a:pt x="25003" y="168176"/>
                  </a:cubicBezTo>
                  <a:cubicBezTo>
                    <a:pt x="23912" y="168573"/>
                    <a:pt x="22374" y="168870"/>
                    <a:pt x="20389" y="169069"/>
                  </a:cubicBezTo>
                  <a:cubicBezTo>
                    <a:pt x="18504" y="169366"/>
                    <a:pt x="16173" y="169515"/>
                    <a:pt x="13395" y="169515"/>
                  </a:cubicBezTo>
                  <a:cubicBezTo>
                    <a:pt x="10517"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700" y="7739"/>
                  </a:lnTo>
                  <a:cubicBezTo>
                    <a:pt x="31800" y="6945"/>
                    <a:pt x="32097" y="6201"/>
                    <a:pt x="32593" y="5507"/>
                  </a:cubicBezTo>
                  <a:cubicBezTo>
                    <a:pt x="33189" y="4812"/>
                    <a:pt x="34032" y="4217"/>
                    <a:pt x="35123" y="3721"/>
                  </a:cubicBezTo>
                  <a:cubicBezTo>
                    <a:pt x="36215" y="3225"/>
                    <a:pt x="37604" y="2927"/>
                    <a:pt x="39291" y="2828"/>
                  </a:cubicBezTo>
                  <a:cubicBezTo>
                    <a:pt x="40977" y="2629"/>
                    <a:pt x="42962"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750" y="37505"/>
                  </a:lnTo>
                  <a:cubicBezTo>
                    <a:pt x="52536" y="33635"/>
                    <a:pt x="55414" y="29518"/>
                    <a:pt x="59382" y="25152"/>
                  </a:cubicBezTo>
                  <a:cubicBezTo>
                    <a:pt x="63351" y="20687"/>
                    <a:pt x="68014" y="16619"/>
                    <a:pt x="73372" y="12948"/>
                  </a:cubicBezTo>
                  <a:cubicBezTo>
                    <a:pt x="78730" y="9178"/>
                    <a:pt x="84534" y="6102"/>
                    <a:pt x="90785" y="3721"/>
                  </a:cubicBezTo>
                  <a:cubicBezTo>
                    <a:pt x="97135" y="1240"/>
                    <a:pt x="103584" y="0"/>
                    <a:pt x="11013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2" name="Shape 3010"/>
            <p:cNvSpPr/>
            <p:nvPr/>
          </p:nvSpPr>
          <p:spPr>
            <a:xfrm>
              <a:off x="608497" y="73372"/>
              <a:ext cx="128141" cy="171748"/>
            </a:xfrm>
            <a:custGeom>
              <a:avLst/>
              <a:gdLst/>
              <a:ahLst/>
              <a:cxnLst/>
              <a:rect l="0" t="0" r="0" b="0"/>
              <a:pathLst>
                <a:path w="128141" h="171748">
                  <a:moveTo>
                    <a:pt x="87362" y="0"/>
                  </a:moveTo>
                  <a:cubicBezTo>
                    <a:pt x="91827" y="0"/>
                    <a:pt x="96093" y="347"/>
                    <a:pt x="100161" y="1042"/>
                  </a:cubicBezTo>
                  <a:cubicBezTo>
                    <a:pt x="104229" y="1736"/>
                    <a:pt x="108000" y="2629"/>
                    <a:pt x="111472" y="3721"/>
                  </a:cubicBezTo>
                  <a:cubicBezTo>
                    <a:pt x="114945" y="4713"/>
                    <a:pt x="117971" y="5854"/>
                    <a:pt x="120551" y="7144"/>
                  </a:cubicBezTo>
                  <a:cubicBezTo>
                    <a:pt x="123130" y="8434"/>
                    <a:pt x="125065" y="9723"/>
                    <a:pt x="126355" y="11013"/>
                  </a:cubicBezTo>
                  <a:cubicBezTo>
                    <a:pt x="127546" y="12204"/>
                    <a:pt x="128141" y="13990"/>
                    <a:pt x="128141" y="16371"/>
                  </a:cubicBezTo>
                  <a:cubicBezTo>
                    <a:pt x="128141" y="17562"/>
                    <a:pt x="127943" y="19100"/>
                    <a:pt x="127546" y="20985"/>
                  </a:cubicBezTo>
                  <a:cubicBezTo>
                    <a:pt x="127248" y="22870"/>
                    <a:pt x="126802" y="24755"/>
                    <a:pt x="126206" y="26640"/>
                  </a:cubicBezTo>
                  <a:cubicBezTo>
                    <a:pt x="125611" y="28525"/>
                    <a:pt x="124867" y="30113"/>
                    <a:pt x="123974" y="31403"/>
                  </a:cubicBezTo>
                  <a:cubicBezTo>
                    <a:pt x="123081" y="32593"/>
                    <a:pt x="122138" y="33189"/>
                    <a:pt x="121146" y="33189"/>
                  </a:cubicBezTo>
                  <a:cubicBezTo>
                    <a:pt x="119757" y="33189"/>
                    <a:pt x="118070" y="32643"/>
                    <a:pt x="116086" y="31552"/>
                  </a:cubicBezTo>
                  <a:cubicBezTo>
                    <a:pt x="114201" y="30460"/>
                    <a:pt x="111869" y="29220"/>
                    <a:pt x="109091" y="27831"/>
                  </a:cubicBezTo>
                  <a:cubicBezTo>
                    <a:pt x="106313" y="26442"/>
                    <a:pt x="102989" y="25202"/>
                    <a:pt x="99120" y="24110"/>
                  </a:cubicBezTo>
                  <a:cubicBezTo>
                    <a:pt x="95250" y="22920"/>
                    <a:pt x="90636" y="22324"/>
                    <a:pt x="85279" y="22324"/>
                  </a:cubicBezTo>
                  <a:cubicBezTo>
                    <a:pt x="80218" y="22324"/>
                    <a:pt x="75704" y="23068"/>
                    <a:pt x="71735" y="24557"/>
                  </a:cubicBezTo>
                  <a:cubicBezTo>
                    <a:pt x="67866" y="25946"/>
                    <a:pt x="64591" y="27880"/>
                    <a:pt x="61913" y="30361"/>
                  </a:cubicBezTo>
                  <a:cubicBezTo>
                    <a:pt x="59234" y="32841"/>
                    <a:pt x="57200" y="35669"/>
                    <a:pt x="55811" y="38844"/>
                  </a:cubicBezTo>
                  <a:cubicBezTo>
                    <a:pt x="54421" y="42019"/>
                    <a:pt x="53727" y="45343"/>
                    <a:pt x="53727" y="48816"/>
                  </a:cubicBezTo>
                  <a:cubicBezTo>
                    <a:pt x="53727" y="53479"/>
                    <a:pt x="55265" y="57348"/>
                    <a:pt x="58341" y="60424"/>
                  </a:cubicBezTo>
                  <a:cubicBezTo>
                    <a:pt x="61416" y="63500"/>
                    <a:pt x="65236" y="66278"/>
                    <a:pt x="69800" y="68759"/>
                  </a:cubicBezTo>
                  <a:cubicBezTo>
                    <a:pt x="74464" y="71140"/>
                    <a:pt x="79474" y="73521"/>
                    <a:pt x="84832" y="75902"/>
                  </a:cubicBezTo>
                  <a:cubicBezTo>
                    <a:pt x="90289" y="78284"/>
                    <a:pt x="95300" y="81161"/>
                    <a:pt x="99864" y="84534"/>
                  </a:cubicBezTo>
                  <a:cubicBezTo>
                    <a:pt x="104428" y="87908"/>
                    <a:pt x="108248" y="92025"/>
                    <a:pt x="111323" y="96887"/>
                  </a:cubicBezTo>
                  <a:cubicBezTo>
                    <a:pt x="114399" y="101650"/>
                    <a:pt x="115937" y="107702"/>
                    <a:pt x="115937" y="115044"/>
                  </a:cubicBezTo>
                  <a:cubicBezTo>
                    <a:pt x="115937" y="123081"/>
                    <a:pt x="114300" y="130621"/>
                    <a:pt x="111026" y="137666"/>
                  </a:cubicBezTo>
                  <a:cubicBezTo>
                    <a:pt x="107851" y="144711"/>
                    <a:pt x="103287" y="150763"/>
                    <a:pt x="97334" y="155823"/>
                  </a:cubicBezTo>
                  <a:cubicBezTo>
                    <a:pt x="91380" y="160784"/>
                    <a:pt x="84187" y="164703"/>
                    <a:pt x="75754" y="167580"/>
                  </a:cubicBezTo>
                  <a:cubicBezTo>
                    <a:pt x="67320" y="170359"/>
                    <a:pt x="57894" y="171748"/>
                    <a:pt x="47476" y="171748"/>
                  </a:cubicBezTo>
                  <a:cubicBezTo>
                    <a:pt x="42019" y="171748"/>
                    <a:pt x="36860" y="171351"/>
                    <a:pt x="31998" y="170557"/>
                  </a:cubicBezTo>
                  <a:cubicBezTo>
                    <a:pt x="27236" y="169763"/>
                    <a:pt x="22920" y="168721"/>
                    <a:pt x="19050" y="167432"/>
                  </a:cubicBezTo>
                  <a:cubicBezTo>
                    <a:pt x="15180" y="166142"/>
                    <a:pt x="11857" y="164753"/>
                    <a:pt x="9079" y="163264"/>
                  </a:cubicBezTo>
                  <a:cubicBezTo>
                    <a:pt x="6300" y="161677"/>
                    <a:pt x="4167" y="160189"/>
                    <a:pt x="2679" y="158800"/>
                  </a:cubicBezTo>
                  <a:cubicBezTo>
                    <a:pt x="1786" y="157807"/>
                    <a:pt x="1091" y="156865"/>
                    <a:pt x="595" y="155972"/>
                  </a:cubicBezTo>
                  <a:cubicBezTo>
                    <a:pt x="198" y="154980"/>
                    <a:pt x="0" y="153789"/>
                    <a:pt x="0" y="152400"/>
                  </a:cubicBezTo>
                  <a:cubicBezTo>
                    <a:pt x="0" y="151408"/>
                    <a:pt x="50" y="150316"/>
                    <a:pt x="149" y="149126"/>
                  </a:cubicBezTo>
                  <a:cubicBezTo>
                    <a:pt x="347" y="147836"/>
                    <a:pt x="595" y="146496"/>
                    <a:pt x="893" y="145107"/>
                  </a:cubicBezTo>
                  <a:cubicBezTo>
                    <a:pt x="1290" y="143718"/>
                    <a:pt x="1687" y="142379"/>
                    <a:pt x="2084" y="141089"/>
                  </a:cubicBezTo>
                  <a:cubicBezTo>
                    <a:pt x="2480" y="139799"/>
                    <a:pt x="2977" y="138658"/>
                    <a:pt x="3572" y="137666"/>
                  </a:cubicBezTo>
                  <a:cubicBezTo>
                    <a:pt x="4167" y="136575"/>
                    <a:pt x="4713" y="135731"/>
                    <a:pt x="5209" y="135136"/>
                  </a:cubicBezTo>
                  <a:cubicBezTo>
                    <a:pt x="5804" y="134441"/>
                    <a:pt x="6499" y="134094"/>
                    <a:pt x="7293" y="134094"/>
                  </a:cubicBezTo>
                  <a:cubicBezTo>
                    <a:pt x="8682" y="134094"/>
                    <a:pt x="10368" y="134888"/>
                    <a:pt x="12353" y="136475"/>
                  </a:cubicBezTo>
                  <a:cubicBezTo>
                    <a:pt x="14337" y="138063"/>
                    <a:pt x="16917" y="139750"/>
                    <a:pt x="20092" y="141536"/>
                  </a:cubicBezTo>
                  <a:cubicBezTo>
                    <a:pt x="23267" y="143321"/>
                    <a:pt x="27236" y="145008"/>
                    <a:pt x="31998" y="146596"/>
                  </a:cubicBezTo>
                  <a:cubicBezTo>
                    <a:pt x="36761" y="148084"/>
                    <a:pt x="42664" y="148828"/>
                    <a:pt x="49709" y="148828"/>
                  </a:cubicBezTo>
                  <a:cubicBezTo>
                    <a:pt x="56059" y="148828"/>
                    <a:pt x="61516" y="148084"/>
                    <a:pt x="66080" y="146596"/>
                  </a:cubicBezTo>
                  <a:cubicBezTo>
                    <a:pt x="70644" y="145008"/>
                    <a:pt x="74414" y="142925"/>
                    <a:pt x="77391" y="140345"/>
                  </a:cubicBezTo>
                  <a:cubicBezTo>
                    <a:pt x="80466" y="137666"/>
                    <a:pt x="82699" y="134590"/>
                    <a:pt x="84088" y="131118"/>
                  </a:cubicBezTo>
                  <a:cubicBezTo>
                    <a:pt x="85576" y="127645"/>
                    <a:pt x="86320" y="124023"/>
                    <a:pt x="86320" y="120253"/>
                  </a:cubicBezTo>
                  <a:cubicBezTo>
                    <a:pt x="86320" y="115391"/>
                    <a:pt x="84832" y="111423"/>
                    <a:pt x="81855" y="108347"/>
                  </a:cubicBezTo>
                  <a:cubicBezTo>
                    <a:pt x="78879" y="105271"/>
                    <a:pt x="75059" y="102493"/>
                    <a:pt x="70396" y="100013"/>
                  </a:cubicBezTo>
                  <a:cubicBezTo>
                    <a:pt x="65832" y="97532"/>
                    <a:pt x="60871" y="95101"/>
                    <a:pt x="55513" y="92720"/>
                  </a:cubicBezTo>
                  <a:cubicBezTo>
                    <a:pt x="50254" y="90239"/>
                    <a:pt x="45343" y="87362"/>
                    <a:pt x="40779" y="84088"/>
                  </a:cubicBezTo>
                  <a:cubicBezTo>
                    <a:pt x="36215" y="80714"/>
                    <a:pt x="32395" y="76646"/>
                    <a:pt x="29319" y="71884"/>
                  </a:cubicBezTo>
                  <a:cubicBezTo>
                    <a:pt x="26243" y="67022"/>
                    <a:pt x="24705" y="60920"/>
                    <a:pt x="24705" y="53578"/>
                  </a:cubicBezTo>
                  <a:cubicBezTo>
                    <a:pt x="24705" y="45938"/>
                    <a:pt x="26194" y="38844"/>
                    <a:pt x="29170" y="32296"/>
                  </a:cubicBezTo>
                  <a:cubicBezTo>
                    <a:pt x="32246" y="25747"/>
                    <a:pt x="36513" y="20092"/>
                    <a:pt x="41970" y="15329"/>
                  </a:cubicBezTo>
                  <a:cubicBezTo>
                    <a:pt x="47526" y="10468"/>
                    <a:pt x="54124" y="6697"/>
                    <a:pt x="61764" y="4018"/>
                  </a:cubicBezTo>
                  <a:cubicBezTo>
                    <a:pt x="69503" y="1339"/>
                    <a:pt x="78036" y="0"/>
                    <a:pt x="8736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3" name="Shape 3011"/>
            <p:cNvSpPr/>
            <p:nvPr/>
          </p:nvSpPr>
          <p:spPr>
            <a:xfrm>
              <a:off x="82004" y="17264"/>
              <a:ext cx="86469" cy="223491"/>
            </a:xfrm>
            <a:custGeom>
              <a:avLst/>
              <a:gdLst/>
              <a:ahLst/>
              <a:cxnLst/>
              <a:rect l="0" t="0" r="0" b="0"/>
              <a:pathLst>
                <a:path w="86469" h="223491">
                  <a:moveTo>
                    <a:pt x="0" y="0"/>
                  </a:moveTo>
                  <a:lnTo>
                    <a:pt x="22920" y="0"/>
                  </a:lnTo>
                  <a:cubicBezTo>
                    <a:pt x="34429" y="0"/>
                    <a:pt x="44053" y="943"/>
                    <a:pt x="51792" y="2828"/>
                  </a:cubicBezTo>
                  <a:cubicBezTo>
                    <a:pt x="59531" y="4713"/>
                    <a:pt x="65980" y="7541"/>
                    <a:pt x="71140" y="11311"/>
                  </a:cubicBezTo>
                  <a:cubicBezTo>
                    <a:pt x="76299" y="14982"/>
                    <a:pt x="80119" y="19546"/>
                    <a:pt x="82600" y="25003"/>
                  </a:cubicBezTo>
                  <a:cubicBezTo>
                    <a:pt x="85179" y="30361"/>
                    <a:pt x="86469" y="36612"/>
                    <a:pt x="86469" y="43755"/>
                  </a:cubicBezTo>
                  <a:cubicBezTo>
                    <a:pt x="86469" y="50800"/>
                    <a:pt x="85527" y="57497"/>
                    <a:pt x="83641" y="63847"/>
                  </a:cubicBezTo>
                  <a:cubicBezTo>
                    <a:pt x="81756" y="70098"/>
                    <a:pt x="79028" y="75902"/>
                    <a:pt x="75456" y="81260"/>
                  </a:cubicBezTo>
                  <a:cubicBezTo>
                    <a:pt x="71884" y="86519"/>
                    <a:pt x="67568" y="91182"/>
                    <a:pt x="62508" y="95250"/>
                  </a:cubicBezTo>
                  <a:cubicBezTo>
                    <a:pt x="57547" y="99318"/>
                    <a:pt x="51891" y="102691"/>
                    <a:pt x="45541" y="105370"/>
                  </a:cubicBezTo>
                  <a:cubicBezTo>
                    <a:pt x="50403" y="106263"/>
                    <a:pt x="54918" y="107950"/>
                    <a:pt x="59085" y="110430"/>
                  </a:cubicBezTo>
                  <a:cubicBezTo>
                    <a:pt x="63351" y="112812"/>
                    <a:pt x="66973" y="115838"/>
                    <a:pt x="69949" y="119509"/>
                  </a:cubicBezTo>
                  <a:cubicBezTo>
                    <a:pt x="73025" y="123081"/>
                    <a:pt x="75357" y="127397"/>
                    <a:pt x="76944" y="132457"/>
                  </a:cubicBezTo>
                  <a:cubicBezTo>
                    <a:pt x="78631" y="137418"/>
                    <a:pt x="79474" y="142875"/>
                    <a:pt x="79474" y="148828"/>
                  </a:cubicBezTo>
                  <a:cubicBezTo>
                    <a:pt x="79474" y="154980"/>
                    <a:pt x="78680" y="161181"/>
                    <a:pt x="77093" y="167432"/>
                  </a:cubicBezTo>
                  <a:cubicBezTo>
                    <a:pt x="75505" y="173583"/>
                    <a:pt x="73025" y="179487"/>
                    <a:pt x="69652" y="185142"/>
                  </a:cubicBezTo>
                  <a:cubicBezTo>
                    <a:pt x="66377" y="190698"/>
                    <a:pt x="62260" y="195907"/>
                    <a:pt x="57299" y="200769"/>
                  </a:cubicBezTo>
                  <a:cubicBezTo>
                    <a:pt x="52437" y="205532"/>
                    <a:pt x="46682" y="209699"/>
                    <a:pt x="40035" y="213271"/>
                  </a:cubicBezTo>
                  <a:cubicBezTo>
                    <a:pt x="33486" y="216843"/>
                    <a:pt x="26144" y="219621"/>
                    <a:pt x="18008" y="221605"/>
                  </a:cubicBezTo>
                  <a:lnTo>
                    <a:pt x="0" y="223491"/>
                  </a:lnTo>
                  <a:lnTo>
                    <a:pt x="0" y="198859"/>
                  </a:lnTo>
                  <a:lnTo>
                    <a:pt x="18008" y="195858"/>
                  </a:lnTo>
                  <a:cubicBezTo>
                    <a:pt x="24557" y="193179"/>
                    <a:pt x="30014" y="189607"/>
                    <a:pt x="34379" y="185142"/>
                  </a:cubicBezTo>
                  <a:cubicBezTo>
                    <a:pt x="38745" y="180677"/>
                    <a:pt x="42069" y="175518"/>
                    <a:pt x="44351" y="169664"/>
                  </a:cubicBezTo>
                  <a:cubicBezTo>
                    <a:pt x="46732" y="163711"/>
                    <a:pt x="47923" y="157460"/>
                    <a:pt x="47923" y="150912"/>
                  </a:cubicBezTo>
                  <a:cubicBezTo>
                    <a:pt x="47923" y="141387"/>
                    <a:pt x="44500" y="133995"/>
                    <a:pt x="37654" y="128736"/>
                  </a:cubicBezTo>
                  <a:cubicBezTo>
                    <a:pt x="30807" y="123379"/>
                    <a:pt x="20290" y="120700"/>
                    <a:pt x="6102" y="120700"/>
                  </a:cubicBezTo>
                  <a:lnTo>
                    <a:pt x="0" y="120700"/>
                  </a:lnTo>
                  <a:lnTo>
                    <a:pt x="0" y="97036"/>
                  </a:lnTo>
                  <a:lnTo>
                    <a:pt x="6548" y="97036"/>
                  </a:lnTo>
                  <a:cubicBezTo>
                    <a:pt x="15776" y="97036"/>
                    <a:pt x="23316" y="95548"/>
                    <a:pt x="29170" y="92571"/>
                  </a:cubicBezTo>
                  <a:cubicBezTo>
                    <a:pt x="35123" y="89495"/>
                    <a:pt x="39936" y="85626"/>
                    <a:pt x="43607" y="80963"/>
                  </a:cubicBezTo>
                  <a:cubicBezTo>
                    <a:pt x="47377" y="76200"/>
                    <a:pt x="50155" y="70991"/>
                    <a:pt x="51941" y="65336"/>
                  </a:cubicBezTo>
                  <a:cubicBezTo>
                    <a:pt x="53826" y="59680"/>
                    <a:pt x="54769" y="54273"/>
                    <a:pt x="54769" y="49113"/>
                  </a:cubicBezTo>
                  <a:cubicBezTo>
                    <a:pt x="54769" y="45244"/>
                    <a:pt x="54124" y="41821"/>
                    <a:pt x="52834" y="38844"/>
                  </a:cubicBezTo>
                  <a:cubicBezTo>
                    <a:pt x="51544" y="35868"/>
                    <a:pt x="49461" y="33288"/>
                    <a:pt x="46583" y="31105"/>
                  </a:cubicBezTo>
                  <a:cubicBezTo>
                    <a:pt x="43805" y="28922"/>
                    <a:pt x="40233" y="27236"/>
                    <a:pt x="35868" y="26045"/>
                  </a:cubicBezTo>
                  <a:cubicBezTo>
                    <a:pt x="31502" y="24854"/>
                    <a:pt x="25797" y="24259"/>
                    <a:pt x="18752" y="24259"/>
                  </a:cubicBezTo>
                  <a:lnTo>
                    <a:pt x="0" y="24259"/>
                  </a:lnTo>
                  <a:lnTo>
                    <a:pt x="0"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4" name="Shape 3012"/>
            <p:cNvSpPr/>
            <p:nvPr/>
          </p:nvSpPr>
          <p:spPr>
            <a:xfrm>
              <a:off x="574128" y="11460"/>
              <a:ext cx="37108" cy="34379"/>
            </a:xfrm>
            <a:custGeom>
              <a:avLst/>
              <a:gdLst/>
              <a:ahLst/>
              <a:cxnLst/>
              <a:rect l="0" t="0" r="0" b="0"/>
              <a:pathLst>
                <a:path w="37108" h="34379">
                  <a:moveTo>
                    <a:pt x="22126" y="0"/>
                  </a:moveTo>
                  <a:cubicBezTo>
                    <a:pt x="25499" y="0"/>
                    <a:pt x="28228" y="298"/>
                    <a:pt x="30311" y="893"/>
                  </a:cubicBezTo>
                  <a:cubicBezTo>
                    <a:pt x="32494" y="1389"/>
                    <a:pt x="34131" y="2381"/>
                    <a:pt x="35223" y="3870"/>
                  </a:cubicBezTo>
                  <a:cubicBezTo>
                    <a:pt x="36314" y="5258"/>
                    <a:pt x="36909" y="7044"/>
                    <a:pt x="37009" y="9227"/>
                  </a:cubicBezTo>
                  <a:cubicBezTo>
                    <a:pt x="37108" y="11311"/>
                    <a:pt x="36810" y="13990"/>
                    <a:pt x="36116" y="17264"/>
                  </a:cubicBezTo>
                  <a:cubicBezTo>
                    <a:pt x="35620" y="20439"/>
                    <a:pt x="34875" y="23167"/>
                    <a:pt x="33883" y="25449"/>
                  </a:cubicBezTo>
                  <a:cubicBezTo>
                    <a:pt x="32891" y="27632"/>
                    <a:pt x="31552" y="29369"/>
                    <a:pt x="29865" y="30658"/>
                  </a:cubicBezTo>
                  <a:cubicBezTo>
                    <a:pt x="28277" y="31948"/>
                    <a:pt x="26243" y="32891"/>
                    <a:pt x="23763" y="33486"/>
                  </a:cubicBezTo>
                  <a:cubicBezTo>
                    <a:pt x="21382" y="34081"/>
                    <a:pt x="18455" y="34379"/>
                    <a:pt x="14982" y="34379"/>
                  </a:cubicBezTo>
                  <a:cubicBezTo>
                    <a:pt x="11609" y="34379"/>
                    <a:pt x="8830" y="34081"/>
                    <a:pt x="6648" y="33486"/>
                  </a:cubicBezTo>
                  <a:cubicBezTo>
                    <a:pt x="4465" y="32891"/>
                    <a:pt x="2828" y="31948"/>
                    <a:pt x="1736" y="30658"/>
                  </a:cubicBezTo>
                  <a:cubicBezTo>
                    <a:pt x="744" y="29369"/>
                    <a:pt x="198" y="27632"/>
                    <a:pt x="99" y="25449"/>
                  </a:cubicBezTo>
                  <a:cubicBezTo>
                    <a:pt x="0" y="23167"/>
                    <a:pt x="198" y="20439"/>
                    <a:pt x="695" y="17264"/>
                  </a:cubicBezTo>
                  <a:cubicBezTo>
                    <a:pt x="1389" y="13990"/>
                    <a:pt x="2232" y="11311"/>
                    <a:pt x="3225" y="9227"/>
                  </a:cubicBezTo>
                  <a:cubicBezTo>
                    <a:pt x="4316" y="7044"/>
                    <a:pt x="5655" y="5258"/>
                    <a:pt x="7243" y="3870"/>
                  </a:cubicBezTo>
                  <a:cubicBezTo>
                    <a:pt x="8830" y="2381"/>
                    <a:pt x="10815" y="1389"/>
                    <a:pt x="13196" y="893"/>
                  </a:cubicBezTo>
                  <a:cubicBezTo>
                    <a:pt x="15677" y="298"/>
                    <a:pt x="18653" y="0"/>
                    <a:pt x="2212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5" name="Shape 3013"/>
            <p:cNvSpPr/>
            <p:nvPr/>
          </p:nvSpPr>
          <p:spPr>
            <a:xfrm>
              <a:off x="454830" y="0"/>
              <a:ext cx="75257" cy="242887"/>
            </a:xfrm>
            <a:custGeom>
              <a:avLst/>
              <a:gdLst/>
              <a:ahLst/>
              <a:cxnLst/>
              <a:rect l="0" t="0" r="0" b="0"/>
              <a:pathLst>
                <a:path w="75257" h="242887">
                  <a:moveTo>
                    <a:pt x="62061" y="0"/>
                  </a:moveTo>
                  <a:cubicBezTo>
                    <a:pt x="64839" y="0"/>
                    <a:pt x="67121" y="149"/>
                    <a:pt x="68907" y="446"/>
                  </a:cubicBezTo>
                  <a:cubicBezTo>
                    <a:pt x="70693" y="645"/>
                    <a:pt x="72082" y="992"/>
                    <a:pt x="73075" y="1488"/>
                  </a:cubicBezTo>
                  <a:cubicBezTo>
                    <a:pt x="74067" y="1885"/>
                    <a:pt x="74662" y="2431"/>
                    <a:pt x="74861" y="3125"/>
                  </a:cubicBezTo>
                  <a:cubicBezTo>
                    <a:pt x="75158" y="3820"/>
                    <a:pt x="75257" y="4614"/>
                    <a:pt x="75158" y="5507"/>
                  </a:cubicBezTo>
                  <a:lnTo>
                    <a:pt x="28873" y="237530"/>
                  </a:lnTo>
                  <a:cubicBezTo>
                    <a:pt x="28674" y="238422"/>
                    <a:pt x="28277" y="239216"/>
                    <a:pt x="27682" y="239911"/>
                  </a:cubicBezTo>
                  <a:cubicBezTo>
                    <a:pt x="27087" y="240506"/>
                    <a:pt x="26194" y="241052"/>
                    <a:pt x="25003" y="241548"/>
                  </a:cubicBezTo>
                  <a:cubicBezTo>
                    <a:pt x="23912" y="241945"/>
                    <a:pt x="22374" y="242242"/>
                    <a:pt x="20389" y="242441"/>
                  </a:cubicBezTo>
                  <a:cubicBezTo>
                    <a:pt x="18504" y="242738"/>
                    <a:pt x="16173" y="242887"/>
                    <a:pt x="13395" y="242887"/>
                  </a:cubicBezTo>
                  <a:cubicBezTo>
                    <a:pt x="10517" y="242887"/>
                    <a:pt x="8186" y="242738"/>
                    <a:pt x="6400" y="242441"/>
                  </a:cubicBezTo>
                  <a:cubicBezTo>
                    <a:pt x="4614" y="242242"/>
                    <a:pt x="3224" y="241945"/>
                    <a:pt x="2232" y="241548"/>
                  </a:cubicBezTo>
                  <a:cubicBezTo>
                    <a:pt x="1240" y="241052"/>
                    <a:pt x="595" y="240506"/>
                    <a:pt x="298" y="239911"/>
                  </a:cubicBezTo>
                  <a:cubicBezTo>
                    <a:pt x="0" y="239216"/>
                    <a:pt x="0" y="238422"/>
                    <a:pt x="298" y="237530"/>
                  </a:cubicBezTo>
                  <a:lnTo>
                    <a:pt x="46434" y="5507"/>
                  </a:lnTo>
                  <a:cubicBezTo>
                    <a:pt x="46633" y="4614"/>
                    <a:pt x="46980" y="3820"/>
                    <a:pt x="47476" y="3125"/>
                  </a:cubicBezTo>
                  <a:cubicBezTo>
                    <a:pt x="48071" y="2431"/>
                    <a:pt x="48964" y="1885"/>
                    <a:pt x="50155" y="1488"/>
                  </a:cubicBezTo>
                  <a:cubicBezTo>
                    <a:pt x="51346" y="992"/>
                    <a:pt x="52884" y="645"/>
                    <a:pt x="54769" y="446"/>
                  </a:cubicBezTo>
                  <a:cubicBezTo>
                    <a:pt x="56753" y="149"/>
                    <a:pt x="59184" y="0"/>
                    <a:pt x="6206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6" name="Shape 3014"/>
            <p:cNvSpPr/>
            <p:nvPr/>
          </p:nvSpPr>
          <p:spPr>
            <a:xfrm>
              <a:off x="373233" y="0"/>
              <a:ext cx="75257" cy="242887"/>
            </a:xfrm>
            <a:custGeom>
              <a:avLst/>
              <a:gdLst/>
              <a:ahLst/>
              <a:cxnLst/>
              <a:rect l="0" t="0" r="0" b="0"/>
              <a:pathLst>
                <a:path w="75257" h="242887">
                  <a:moveTo>
                    <a:pt x="62061" y="0"/>
                  </a:moveTo>
                  <a:cubicBezTo>
                    <a:pt x="64839" y="0"/>
                    <a:pt x="67121" y="149"/>
                    <a:pt x="68907" y="446"/>
                  </a:cubicBezTo>
                  <a:cubicBezTo>
                    <a:pt x="70693" y="645"/>
                    <a:pt x="72082" y="992"/>
                    <a:pt x="73075" y="1488"/>
                  </a:cubicBezTo>
                  <a:cubicBezTo>
                    <a:pt x="74067" y="1885"/>
                    <a:pt x="74662" y="2431"/>
                    <a:pt x="74861" y="3125"/>
                  </a:cubicBezTo>
                  <a:cubicBezTo>
                    <a:pt x="75158" y="3820"/>
                    <a:pt x="75257" y="4614"/>
                    <a:pt x="75158" y="5507"/>
                  </a:cubicBezTo>
                  <a:lnTo>
                    <a:pt x="28873" y="237530"/>
                  </a:lnTo>
                  <a:cubicBezTo>
                    <a:pt x="28674" y="238422"/>
                    <a:pt x="28277" y="239216"/>
                    <a:pt x="27682" y="239911"/>
                  </a:cubicBezTo>
                  <a:cubicBezTo>
                    <a:pt x="27087" y="240506"/>
                    <a:pt x="26194" y="241052"/>
                    <a:pt x="25003" y="241548"/>
                  </a:cubicBezTo>
                  <a:cubicBezTo>
                    <a:pt x="23912" y="241945"/>
                    <a:pt x="22374" y="242242"/>
                    <a:pt x="20389" y="242441"/>
                  </a:cubicBezTo>
                  <a:cubicBezTo>
                    <a:pt x="18504" y="242738"/>
                    <a:pt x="16173" y="242887"/>
                    <a:pt x="13395" y="242887"/>
                  </a:cubicBezTo>
                  <a:cubicBezTo>
                    <a:pt x="10517" y="242887"/>
                    <a:pt x="8186" y="242738"/>
                    <a:pt x="6400" y="242441"/>
                  </a:cubicBezTo>
                  <a:cubicBezTo>
                    <a:pt x="4614" y="242242"/>
                    <a:pt x="3225" y="241945"/>
                    <a:pt x="2232" y="241548"/>
                  </a:cubicBezTo>
                  <a:cubicBezTo>
                    <a:pt x="1240" y="241052"/>
                    <a:pt x="595" y="240506"/>
                    <a:pt x="298" y="239911"/>
                  </a:cubicBezTo>
                  <a:cubicBezTo>
                    <a:pt x="0" y="239216"/>
                    <a:pt x="0" y="238422"/>
                    <a:pt x="298" y="237530"/>
                  </a:cubicBezTo>
                  <a:lnTo>
                    <a:pt x="46434" y="5507"/>
                  </a:lnTo>
                  <a:cubicBezTo>
                    <a:pt x="46633" y="4614"/>
                    <a:pt x="46980" y="3820"/>
                    <a:pt x="47476" y="3125"/>
                  </a:cubicBezTo>
                  <a:cubicBezTo>
                    <a:pt x="48071" y="2431"/>
                    <a:pt x="48964" y="1885"/>
                    <a:pt x="50155" y="1488"/>
                  </a:cubicBezTo>
                  <a:cubicBezTo>
                    <a:pt x="51346" y="992"/>
                    <a:pt x="52884" y="645"/>
                    <a:pt x="54769" y="446"/>
                  </a:cubicBezTo>
                  <a:cubicBezTo>
                    <a:pt x="56753" y="149"/>
                    <a:pt x="59184" y="0"/>
                    <a:pt x="6206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7" name="Shape 3015"/>
            <p:cNvSpPr/>
            <p:nvPr/>
          </p:nvSpPr>
          <p:spPr>
            <a:xfrm>
              <a:off x="1303454" y="74902"/>
              <a:ext cx="75828" cy="170218"/>
            </a:xfrm>
            <a:custGeom>
              <a:avLst/>
              <a:gdLst/>
              <a:ahLst/>
              <a:cxnLst/>
              <a:rect l="0" t="0" r="0" b="0"/>
              <a:pathLst>
                <a:path w="75828" h="170218">
                  <a:moveTo>
                    <a:pt x="75828" y="0"/>
                  </a:moveTo>
                  <a:lnTo>
                    <a:pt x="75828" y="24967"/>
                  </a:lnTo>
                  <a:lnTo>
                    <a:pt x="66080" y="27492"/>
                  </a:lnTo>
                  <a:cubicBezTo>
                    <a:pt x="61218" y="30270"/>
                    <a:pt x="56802" y="34040"/>
                    <a:pt x="52834" y="38803"/>
                  </a:cubicBezTo>
                  <a:cubicBezTo>
                    <a:pt x="48865" y="43565"/>
                    <a:pt x="45442" y="49022"/>
                    <a:pt x="42565" y="55174"/>
                  </a:cubicBezTo>
                  <a:cubicBezTo>
                    <a:pt x="39787" y="61325"/>
                    <a:pt x="37455" y="67675"/>
                    <a:pt x="35570" y="74224"/>
                  </a:cubicBezTo>
                  <a:cubicBezTo>
                    <a:pt x="33784" y="80673"/>
                    <a:pt x="32395" y="87122"/>
                    <a:pt x="31403" y="93571"/>
                  </a:cubicBezTo>
                  <a:cubicBezTo>
                    <a:pt x="30510" y="99921"/>
                    <a:pt x="30063" y="105726"/>
                    <a:pt x="30063" y="110984"/>
                  </a:cubicBezTo>
                  <a:cubicBezTo>
                    <a:pt x="30063" y="122295"/>
                    <a:pt x="31948" y="130927"/>
                    <a:pt x="35719" y="136880"/>
                  </a:cubicBezTo>
                  <a:cubicBezTo>
                    <a:pt x="39588" y="142834"/>
                    <a:pt x="45740" y="145810"/>
                    <a:pt x="54173" y="145810"/>
                  </a:cubicBezTo>
                  <a:cubicBezTo>
                    <a:pt x="60623" y="145810"/>
                    <a:pt x="67022" y="144074"/>
                    <a:pt x="73372" y="140601"/>
                  </a:cubicBezTo>
                  <a:lnTo>
                    <a:pt x="75828" y="138633"/>
                  </a:lnTo>
                  <a:lnTo>
                    <a:pt x="75828" y="162255"/>
                  </a:lnTo>
                  <a:lnTo>
                    <a:pt x="66973" y="166646"/>
                  </a:lnTo>
                  <a:cubicBezTo>
                    <a:pt x="60424" y="169027"/>
                    <a:pt x="53727" y="170218"/>
                    <a:pt x="46881" y="170218"/>
                  </a:cubicBezTo>
                  <a:cubicBezTo>
                    <a:pt x="40134" y="170218"/>
                    <a:pt x="34230" y="169325"/>
                    <a:pt x="29170" y="167539"/>
                  </a:cubicBezTo>
                  <a:cubicBezTo>
                    <a:pt x="24110" y="165753"/>
                    <a:pt x="19844" y="163372"/>
                    <a:pt x="16371" y="160395"/>
                  </a:cubicBezTo>
                  <a:cubicBezTo>
                    <a:pt x="12998" y="157319"/>
                    <a:pt x="10219" y="153797"/>
                    <a:pt x="8037" y="149828"/>
                  </a:cubicBezTo>
                  <a:cubicBezTo>
                    <a:pt x="5953" y="145860"/>
                    <a:pt x="4316" y="141792"/>
                    <a:pt x="3125" y="137625"/>
                  </a:cubicBezTo>
                  <a:cubicBezTo>
                    <a:pt x="1935" y="133358"/>
                    <a:pt x="1091" y="129092"/>
                    <a:pt x="595" y="124825"/>
                  </a:cubicBezTo>
                  <a:cubicBezTo>
                    <a:pt x="198" y="120460"/>
                    <a:pt x="0" y="116491"/>
                    <a:pt x="0" y="112919"/>
                  </a:cubicBezTo>
                  <a:cubicBezTo>
                    <a:pt x="0" y="106271"/>
                    <a:pt x="645" y="98780"/>
                    <a:pt x="1935" y="90446"/>
                  </a:cubicBezTo>
                  <a:cubicBezTo>
                    <a:pt x="3225" y="82112"/>
                    <a:pt x="5259" y="73728"/>
                    <a:pt x="8037" y="65294"/>
                  </a:cubicBezTo>
                  <a:cubicBezTo>
                    <a:pt x="10815" y="56860"/>
                    <a:pt x="14387" y="48625"/>
                    <a:pt x="18752" y="40589"/>
                  </a:cubicBezTo>
                  <a:cubicBezTo>
                    <a:pt x="23118" y="32552"/>
                    <a:pt x="28327" y="25458"/>
                    <a:pt x="34379" y="19306"/>
                  </a:cubicBezTo>
                  <a:cubicBezTo>
                    <a:pt x="40531" y="13055"/>
                    <a:pt x="47625" y="8045"/>
                    <a:pt x="55662" y="4275"/>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8" name="Shape 3016"/>
            <p:cNvSpPr/>
            <p:nvPr/>
          </p:nvSpPr>
          <p:spPr>
            <a:xfrm>
              <a:off x="1118150" y="73372"/>
              <a:ext cx="78135" cy="169306"/>
            </a:xfrm>
            <a:custGeom>
              <a:avLst/>
              <a:gdLst/>
              <a:ahLst/>
              <a:cxnLst/>
              <a:rect l="0" t="0" r="0" b="0"/>
              <a:pathLst>
                <a:path w="78135" h="169306">
                  <a:moveTo>
                    <a:pt x="14883" y="0"/>
                  </a:moveTo>
                  <a:cubicBezTo>
                    <a:pt x="25995" y="0"/>
                    <a:pt x="35520" y="1389"/>
                    <a:pt x="43458" y="4167"/>
                  </a:cubicBezTo>
                  <a:cubicBezTo>
                    <a:pt x="51395" y="6846"/>
                    <a:pt x="57944" y="10765"/>
                    <a:pt x="63103" y="15925"/>
                  </a:cubicBezTo>
                  <a:cubicBezTo>
                    <a:pt x="68263" y="20985"/>
                    <a:pt x="72033" y="27236"/>
                    <a:pt x="74414" y="34677"/>
                  </a:cubicBezTo>
                  <a:cubicBezTo>
                    <a:pt x="76895" y="42019"/>
                    <a:pt x="78135" y="50354"/>
                    <a:pt x="78135" y="59680"/>
                  </a:cubicBezTo>
                  <a:cubicBezTo>
                    <a:pt x="78135" y="68213"/>
                    <a:pt x="77291" y="76944"/>
                    <a:pt x="75605" y="85874"/>
                  </a:cubicBezTo>
                  <a:cubicBezTo>
                    <a:pt x="74017" y="94804"/>
                    <a:pt x="71586" y="103386"/>
                    <a:pt x="68312" y="111621"/>
                  </a:cubicBezTo>
                  <a:cubicBezTo>
                    <a:pt x="65038" y="119856"/>
                    <a:pt x="60821" y="127645"/>
                    <a:pt x="55662" y="134987"/>
                  </a:cubicBezTo>
                  <a:cubicBezTo>
                    <a:pt x="50602" y="142230"/>
                    <a:pt x="44599" y="148580"/>
                    <a:pt x="37654" y="154037"/>
                  </a:cubicBezTo>
                  <a:cubicBezTo>
                    <a:pt x="30807" y="159494"/>
                    <a:pt x="23019" y="163810"/>
                    <a:pt x="14288" y="166985"/>
                  </a:cubicBezTo>
                  <a:lnTo>
                    <a:pt x="0" y="169306"/>
                  </a:lnTo>
                  <a:lnTo>
                    <a:pt x="0" y="145504"/>
                  </a:lnTo>
                  <a:lnTo>
                    <a:pt x="6548" y="144214"/>
                  </a:lnTo>
                  <a:cubicBezTo>
                    <a:pt x="12204" y="141734"/>
                    <a:pt x="17264" y="138361"/>
                    <a:pt x="21729" y="134094"/>
                  </a:cubicBezTo>
                  <a:cubicBezTo>
                    <a:pt x="26194" y="129828"/>
                    <a:pt x="30063" y="124867"/>
                    <a:pt x="33338" y="119211"/>
                  </a:cubicBezTo>
                  <a:cubicBezTo>
                    <a:pt x="36711" y="113556"/>
                    <a:pt x="39439" y="107504"/>
                    <a:pt x="41523" y="101054"/>
                  </a:cubicBezTo>
                  <a:cubicBezTo>
                    <a:pt x="43706" y="94506"/>
                    <a:pt x="45293" y="87908"/>
                    <a:pt x="46286" y="81260"/>
                  </a:cubicBezTo>
                  <a:cubicBezTo>
                    <a:pt x="47377" y="74513"/>
                    <a:pt x="47923" y="67866"/>
                    <a:pt x="47923" y="61317"/>
                  </a:cubicBezTo>
                  <a:cubicBezTo>
                    <a:pt x="47923" y="55563"/>
                    <a:pt x="47278" y="50403"/>
                    <a:pt x="45988" y="45839"/>
                  </a:cubicBezTo>
                  <a:cubicBezTo>
                    <a:pt x="44797" y="41176"/>
                    <a:pt x="42763" y="37257"/>
                    <a:pt x="39886" y="34082"/>
                  </a:cubicBezTo>
                  <a:cubicBezTo>
                    <a:pt x="37108" y="30807"/>
                    <a:pt x="33437" y="28327"/>
                    <a:pt x="28873" y="26640"/>
                  </a:cubicBezTo>
                  <a:cubicBezTo>
                    <a:pt x="24309" y="24854"/>
                    <a:pt x="18802" y="23961"/>
                    <a:pt x="12353" y="23961"/>
                  </a:cubicBezTo>
                  <a:lnTo>
                    <a:pt x="0" y="26470"/>
                  </a:lnTo>
                  <a:lnTo>
                    <a:pt x="0" y="2493"/>
                  </a:lnTo>
                  <a:lnTo>
                    <a:pt x="1488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49" name="Shape 3017"/>
            <p:cNvSpPr/>
            <p:nvPr/>
          </p:nvSpPr>
          <p:spPr>
            <a:xfrm>
              <a:off x="1483287" y="75902"/>
              <a:ext cx="60077" cy="166985"/>
            </a:xfrm>
            <a:custGeom>
              <a:avLst/>
              <a:gdLst/>
              <a:ahLst/>
              <a:cxnLst/>
              <a:rect l="0" t="0" r="0" b="0"/>
              <a:pathLst>
                <a:path w="60077" h="166985">
                  <a:moveTo>
                    <a:pt x="46732" y="0"/>
                  </a:moveTo>
                  <a:cubicBezTo>
                    <a:pt x="49510" y="0"/>
                    <a:pt x="51792" y="99"/>
                    <a:pt x="53578" y="298"/>
                  </a:cubicBezTo>
                  <a:cubicBezTo>
                    <a:pt x="55463" y="496"/>
                    <a:pt x="56852" y="843"/>
                    <a:pt x="57745" y="1339"/>
                  </a:cubicBezTo>
                  <a:cubicBezTo>
                    <a:pt x="58738" y="1836"/>
                    <a:pt x="59382" y="2431"/>
                    <a:pt x="59680" y="3125"/>
                  </a:cubicBezTo>
                  <a:cubicBezTo>
                    <a:pt x="59978" y="3820"/>
                    <a:pt x="60077" y="4564"/>
                    <a:pt x="59978" y="5358"/>
                  </a:cubicBezTo>
                  <a:lnTo>
                    <a:pt x="28873" y="161627"/>
                  </a:lnTo>
                  <a:cubicBezTo>
                    <a:pt x="28674" y="162520"/>
                    <a:pt x="28277" y="163314"/>
                    <a:pt x="27682" y="164009"/>
                  </a:cubicBezTo>
                  <a:cubicBezTo>
                    <a:pt x="27087" y="164604"/>
                    <a:pt x="26194" y="165150"/>
                    <a:pt x="25003" y="165646"/>
                  </a:cubicBezTo>
                  <a:cubicBezTo>
                    <a:pt x="23912" y="166043"/>
                    <a:pt x="22374" y="166340"/>
                    <a:pt x="20389" y="166539"/>
                  </a:cubicBezTo>
                  <a:cubicBezTo>
                    <a:pt x="18504" y="166836"/>
                    <a:pt x="16173" y="166985"/>
                    <a:pt x="13395" y="166985"/>
                  </a:cubicBezTo>
                  <a:cubicBezTo>
                    <a:pt x="10517" y="166985"/>
                    <a:pt x="8186" y="166836"/>
                    <a:pt x="6400" y="166539"/>
                  </a:cubicBezTo>
                  <a:cubicBezTo>
                    <a:pt x="4614" y="166340"/>
                    <a:pt x="3225" y="166043"/>
                    <a:pt x="2232" y="165646"/>
                  </a:cubicBezTo>
                  <a:cubicBezTo>
                    <a:pt x="1240" y="165150"/>
                    <a:pt x="595" y="164604"/>
                    <a:pt x="298" y="164009"/>
                  </a:cubicBezTo>
                  <a:cubicBezTo>
                    <a:pt x="0" y="163314"/>
                    <a:pt x="0" y="162520"/>
                    <a:pt x="298" y="161627"/>
                  </a:cubicBezTo>
                  <a:lnTo>
                    <a:pt x="31403" y="5358"/>
                  </a:lnTo>
                  <a:cubicBezTo>
                    <a:pt x="31502" y="4564"/>
                    <a:pt x="31800" y="3820"/>
                    <a:pt x="32296" y="3125"/>
                  </a:cubicBezTo>
                  <a:cubicBezTo>
                    <a:pt x="32891" y="2431"/>
                    <a:pt x="33784" y="1836"/>
                    <a:pt x="34975" y="1339"/>
                  </a:cubicBezTo>
                  <a:cubicBezTo>
                    <a:pt x="36165" y="843"/>
                    <a:pt x="37703" y="496"/>
                    <a:pt x="39588" y="298"/>
                  </a:cubicBezTo>
                  <a:cubicBezTo>
                    <a:pt x="41473" y="99"/>
                    <a:pt x="43855" y="0"/>
                    <a:pt x="4673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0" name="Shape 3018"/>
            <p:cNvSpPr/>
            <p:nvPr/>
          </p:nvSpPr>
          <p:spPr>
            <a:xfrm>
              <a:off x="1520990" y="11460"/>
              <a:ext cx="37108" cy="34379"/>
            </a:xfrm>
            <a:custGeom>
              <a:avLst/>
              <a:gdLst/>
              <a:ahLst/>
              <a:cxnLst/>
              <a:rect l="0" t="0" r="0" b="0"/>
              <a:pathLst>
                <a:path w="37108" h="34379">
                  <a:moveTo>
                    <a:pt x="22126" y="0"/>
                  </a:moveTo>
                  <a:cubicBezTo>
                    <a:pt x="25499" y="0"/>
                    <a:pt x="28228" y="298"/>
                    <a:pt x="30311" y="893"/>
                  </a:cubicBezTo>
                  <a:cubicBezTo>
                    <a:pt x="32494" y="1389"/>
                    <a:pt x="34131" y="2381"/>
                    <a:pt x="35223" y="3870"/>
                  </a:cubicBezTo>
                  <a:cubicBezTo>
                    <a:pt x="36314" y="5258"/>
                    <a:pt x="36909" y="7044"/>
                    <a:pt x="37009" y="9227"/>
                  </a:cubicBezTo>
                  <a:cubicBezTo>
                    <a:pt x="37108" y="11311"/>
                    <a:pt x="36810" y="13990"/>
                    <a:pt x="36116" y="17264"/>
                  </a:cubicBezTo>
                  <a:cubicBezTo>
                    <a:pt x="35620" y="20439"/>
                    <a:pt x="34875" y="23167"/>
                    <a:pt x="33883" y="25449"/>
                  </a:cubicBezTo>
                  <a:cubicBezTo>
                    <a:pt x="32891" y="27632"/>
                    <a:pt x="31552" y="29369"/>
                    <a:pt x="29865" y="30658"/>
                  </a:cubicBezTo>
                  <a:cubicBezTo>
                    <a:pt x="28277" y="31948"/>
                    <a:pt x="26243" y="32891"/>
                    <a:pt x="23763" y="33486"/>
                  </a:cubicBezTo>
                  <a:cubicBezTo>
                    <a:pt x="21382" y="34081"/>
                    <a:pt x="18455" y="34379"/>
                    <a:pt x="14982" y="34379"/>
                  </a:cubicBezTo>
                  <a:cubicBezTo>
                    <a:pt x="11609" y="34379"/>
                    <a:pt x="8830" y="34081"/>
                    <a:pt x="6648" y="33486"/>
                  </a:cubicBezTo>
                  <a:cubicBezTo>
                    <a:pt x="4465" y="32891"/>
                    <a:pt x="2828" y="31948"/>
                    <a:pt x="1736" y="30658"/>
                  </a:cubicBezTo>
                  <a:cubicBezTo>
                    <a:pt x="744" y="29369"/>
                    <a:pt x="198" y="27632"/>
                    <a:pt x="99" y="25449"/>
                  </a:cubicBezTo>
                  <a:cubicBezTo>
                    <a:pt x="0" y="23167"/>
                    <a:pt x="198" y="20439"/>
                    <a:pt x="695" y="17264"/>
                  </a:cubicBezTo>
                  <a:cubicBezTo>
                    <a:pt x="1389" y="13990"/>
                    <a:pt x="2232" y="11311"/>
                    <a:pt x="3225" y="9227"/>
                  </a:cubicBezTo>
                  <a:cubicBezTo>
                    <a:pt x="4316" y="7044"/>
                    <a:pt x="5655" y="5258"/>
                    <a:pt x="7243" y="3870"/>
                  </a:cubicBezTo>
                  <a:cubicBezTo>
                    <a:pt x="8830" y="2381"/>
                    <a:pt x="10815" y="1389"/>
                    <a:pt x="13196" y="893"/>
                  </a:cubicBezTo>
                  <a:cubicBezTo>
                    <a:pt x="15677" y="298"/>
                    <a:pt x="18653" y="0"/>
                    <a:pt x="2212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1" name="Shape 3019"/>
            <p:cNvSpPr/>
            <p:nvPr/>
          </p:nvSpPr>
          <p:spPr>
            <a:xfrm>
              <a:off x="1379282" y="744"/>
              <a:ext cx="97755" cy="242143"/>
            </a:xfrm>
            <a:custGeom>
              <a:avLst/>
              <a:gdLst/>
              <a:ahLst/>
              <a:cxnLst/>
              <a:rect l="0" t="0" r="0" b="0"/>
              <a:pathLst>
                <a:path w="97755" h="242143">
                  <a:moveTo>
                    <a:pt x="84311" y="0"/>
                  </a:moveTo>
                  <a:cubicBezTo>
                    <a:pt x="87089" y="0"/>
                    <a:pt x="89371" y="149"/>
                    <a:pt x="91157" y="446"/>
                  </a:cubicBezTo>
                  <a:cubicBezTo>
                    <a:pt x="92943" y="744"/>
                    <a:pt x="94332" y="1091"/>
                    <a:pt x="95324" y="1488"/>
                  </a:cubicBezTo>
                  <a:cubicBezTo>
                    <a:pt x="96416" y="1885"/>
                    <a:pt x="97110" y="2480"/>
                    <a:pt x="97408" y="3274"/>
                  </a:cubicBezTo>
                  <a:cubicBezTo>
                    <a:pt x="97706" y="3969"/>
                    <a:pt x="97755" y="4713"/>
                    <a:pt x="97557" y="5507"/>
                  </a:cubicBezTo>
                  <a:lnTo>
                    <a:pt x="51271" y="236785"/>
                  </a:lnTo>
                  <a:cubicBezTo>
                    <a:pt x="50974" y="238770"/>
                    <a:pt x="49783" y="240159"/>
                    <a:pt x="47699" y="240953"/>
                  </a:cubicBezTo>
                  <a:cubicBezTo>
                    <a:pt x="45616" y="241746"/>
                    <a:pt x="42143" y="242143"/>
                    <a:pt x="37281" y="242143"/>
                  </a:cubicBezTo>
                  <a:cubicBezTo>
                    <a:pt x="34801" y="242143"/>
                    <a:pt x="32817" y="241994"/>
                    <a:pt x="31328" y="241697"/>
                  </a:cubicBezTo>
                  <a:cubicBezTo>
                    <a:pt x="29840" y="241498"/>
                    <a:pt x="28600" y="241201"/>
                    <a:pt x="27608" y="240804"/>
                  </a:cubicBezTo>
                  <a:cubicBezTo>
                    <a:pt x="26715" y="240407"/>
                    <a:pt x="26119" y="239911"/>
                    <a:pt x="25822" y="239315"/>
                  </a:cubicBezTo>
                  <a:cubicBezTo>
                    <a:pt x="25623" y="238621"/>
                    <a:pt x="25623" y="237778"/>
                    <a:pt x="25822" y="236785"/>
                  </a:cubicBezTo>
                  <a:lnTo>
                    <a:pt x="31328" y="207615"/>
                  </a:lnTo>
                  <a:cubicBezTo>
                    <a:pt x="29840" y="211385"/>
                    <a:pt x="27112" y="215453"/>
                    <a:pt x="23143" y="219819"/>
                  </a:cubicBezTo>
                  <a:cubicBezTo>
                    <a:pt x="19273" y="224185"/>
                    <a:pt x="14610" y="228203"/>
                    <a:pt x="9153" y="231874"/>
                  </a:cubicBezTo>
                  <a:lnTo>
                    <a:pt x="0" y="236413"/>
                  </a:lnTo>
                  <a:lnTo>
                    <a:pt x="0" y="212790"/>
                  </a:lnTo>
                  <a:lnTo>
                    <a:pt x="15553" y="200322"/>
                  </a:lnTo>
                  <a:cubicBezTo>
                    <a:pt x="21109" y="194171"/>
                    <a:pt x="26020" y="186878"/>
                    <a:pt x="30287" y="178445"/>
                  </a:cubicBezTo>
                  <a:cubicBezTo>
                    <a:pt x="34553" y="170011"/>
                    <a:pt x="37728" y="160734"/>
                    <a:pt x="39812" y="150614"/>
                  </a:cubicBezTo>
                  <a:lnTo>
                    <a:pt x="45765" y="121890"/>
                  </a:lnTo>
                  <a:cubicBezTo>
                    <a:pt x="40308" y="113853"/>
                    <a:pt x="34404" y="107751"/>
                    <a:pt x="28054" y="103584"/>
                  </a:cubicBezTo>
                  <a:cubicBezTo>
                    <a:pt x="21803" y="99417"/>
                    <a:pt x="14759" y="97333"/>
                    <a:pt x="6921" y="97333"/>
                  </a:cubicBezTo>
                  <a:lnTo>
                    <a:pt x="0" y="99125"/>
                  </a:lnTo>
                  <a:lnTo>
                    <a:pt x="0" y="74158"/>
                  </a:lnTo>
                  <a:lnTo>
                    <a:pt x="7218" y="72628"/>
                  </a:lnTo>
                  <a:cubicBezTo>
                    <a:pt x="12179" y="72628"/>
                    <a:pt x="16842" y="73223"/>
                    <a:pt x="21208" y="74414"/>
                  </a:cubicBezTo>
                  <a:cubicBezTo>
                    <a:pt x="25673" y="75505"/>
                    <a:pt x="29691" y="76994"/>
                    <a:pt x="33263" y="78879"/>
                  </a:cubicBezTo>
                  <a:cubicBezTo>
                    <a:pt x="36835" y="80764"/>
                    <a:pt x="40109" y="83046"/>
                    <a:pt x="43086" y="85725"/>
                  </a:cubicBezTo>
                  <a:cubicBezTo>
                    <a:pt x="46162" y="88404"/>
                    <a:pt x="48890" y="91182"/>
                    <a:pt x="51271" y="94059"/>
                  </a:cubicBezTo>
                  <a:lnTo>
                    <a:pt x="68982" y="5507"/>
                  </a:lnTo>
                  <a:cubicBezTo>
                    <a:pt x="69180" y="4713"/>
                    <a:pt x="69527" y="3969"/>
                    <a:pt x="70024" y="3274"/>
                  </a:cubicBezTo>
                  <a:cubicBezTo>
                    <a:pt x="70619" y="2480"/>
                    <a:pt x="71512" y="1885"/>
                    <a:pt x="72703" y="1488"/>
                  </a:cubicBezTo>
                  <a:cubicBezTo>
                    <a:pt x="73893" y="1091"/>
                    <a:pt x="75381" y="744"/>
                    <a:pt x="77167" y="446"/>
                  </a:cubicBezTo>
                  <a:cubicBezTo>
                    <a:pt x="79053" y="149"/>
                    <a:pt x="81434" y="0"/>
                    <a:pt x="8431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2" name="Shape 3020"/>
            <p:cNvSpPr/>
            <p:nvPr/>
          </p:nvSpPr>
          <p:spPr>
            <a:xfrm>
              <a:off x="2477047" y="74116"/>
              <a:ext cx="74761" cy="168771"/>
            </a:xfrm>
            <a:custGeom>
              <a:avLst/>
              <a:gdLst/>
              <a:ahLst/>
              <a:cxnLst/>
              <a:rect l="0" t="0" r="0" b="0"/>
              <a:pathLst>
                <a:path w="74761" h="168771">
                  <a:moveTo>
                    <a:pt x="54173" y="0"/>
                  </a:moveTo>
                  <a:cubicBezTo>
                    <a:pt x="58539" y="0"/>
                    <a:pt x="62061" y="198"/>
                    <a:pt x="64740" y="595"/>
                  </a:cubicBezTo>
                  <a:cubicBezTo>
                    <a:pt x="67419" y="893"/>
                    <a:pt x="69552" y="1389"/>
                    <a:pt x="71140" y="2084"/>
                  </a:cubicBezTo>
                  <a:cubicBezTo>
                    <a:pt x="72727" y="2679"/>
                    <a:pt x="73719" y="3423"/>
                    <a:pt x="74116" y="4316"/>
                  </a:cubicBezTo>
                  <a:cubicBezTo>
                    <a:pt x="74613" y="5110"/>
                    <a:pt x="74761" y="6102"/>
                    <a:pt x="74563" y="7293"/>
                  </a:cubicBezTo>
                  <a:lnTo>
                    <a:pt x="43755" y="161776"/>
                  </a:lnTo>
                  <a:cubicBezTo>
                    <a:pt x="43557" y="162967"/>
                    <a:pt x="43011" y="164009"/>
                    <a:pt x="42118" y="164902"/>
                  </a:cubicBezTo>
                  <a:cubicBezTo>
                    <a:pt x="41324" y="165795"/>
                    <a:pt x="39985" y="166539"/>
                    <a:pt x="38100" y="167134"/>
                  </a:cubicBezTo>
                  <a:cubicBezTo>
                    <a:pt x="36314" y="167630"/>
                    <a:pt x="33982" y="168027"/>
                    <a:pt x="31105" y="168325"/>
                  </a:cubicBezTo>
                  <a:cubicBezTo>
                    <a:pt x="28227" y="168622"/>
                    <a:pt x="24705" y="168771"/>
                    <a:pt x="20538" y="168771"/>
                  </a:cubicBezTo>
                  <a:cubicBezTo>
                    <a:pt x="16272" y="168771"/>
                    <a:pt x="12750" y="168622"/>
                    <a:pt x="9971" y="168325"/>
                  </a:cubicBezTo>
                  <a:cubicBezTo>
                    <a:pt x="7293" y="168027"/>
                    <a:pt x="5159" y="167630"/>
                    <a:pt x="3572" y="167134"/>
                  </a:cubicBezTo>
                  <a:cubicBezTo>
                    <a:pt x="2084" y="166539"/>
                    <a:pt x="1091" y="165795"/>
                    <a:pt x="595" y="164902"/>
                  </a:cubicBezTo>
                  <a:cubicBezTo>
                    <a:pt x="99" y="164009"/>
                    <a:pt x="0" y="162967"/>
                    <a:pt x="298" y="161776"/>
                  </a:cubicBezTo>
                  <a:lnTo>
                    <a:pt x="30956" y="7293"/>
                  </a:lnTo>
                  <a:cubicBezTo>
                    <a:pt x="31155" y="6102"/>
                    <a:pt x="31700" y="5110"/>
                    <a:pt x="32593" y="4316"/>
                  </a:cubicBezTo>
                  <a:cubicBezTo>
                    <a:pt x="33486" y="3423"/>
                    <a:pt x="34826" y="2679"/>
                    <a:pt x="36612" y="2084"/>
                  </a:cubicBezTo>
                  <a:cubicBezTo>
                    <a:pt x="38398" y="1389"/>
                    <a:pt x="40680" y="893"/>
                    <a:pt x="43458" y="595"/>
                  </a:cubicBezTo>
                  <a:cubicBezTo>
                    <a:pt x="46335" y="198"/>
                    <a:pt x="49907" y="0"/>
                    <a:pt x="5417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3" name="Shape 3021"/>
            <p:cNvSpPr/>
            <p:nvPr/>
          </p:nvSpPr>
          <p:spPr>
            <a:xfrm>
              <a:off x="2157782" y="74116"/>
              <a:ext cx="166738" cy="171748"/>
            </a:xfrm>
            <a:custGeom>
              <a:avLst/>
              <a:gdLst/>
              <a:ahLst/>
              <a:cxnLst/>
              <a:rect l="0" t="0" r="0" b="0"/>
              <a:pathLst>
                <a:path w="166738" h="171748">
                  <a:moveTo>
                    <a:pt x="45244" y="0"/>
                  </a:moveTo>
                  <a:cubicBezTo>
                    <a:pt x="49510" y="0"/>
                    <a:pt x="52983" y="149"/>
                    <a:pt x="55662" y="446"/>
                  </a:cubicBezTo>
                  <a:cubicBezTo>
                    <a:pt x="58440" y="744"/>
                    <a:pt x="60573" y="1141"/>
                    <a:pt x="62061" y="1637"/>
                  </a:cubicBezTo>
                  <a:cubicBezTo>
                    <a:pt x="63550" y="2133"/>
                    <a:pt x="64542" y="2828"/>
                    <a:pt x="65038" y="3721"/>
                  </a:cubicBezTo>
                  <a:cubicBezTo>
                    <a:pt x="65633" y="4614"/>
                    <a:pt x="65782" y="5655"/>
                    <a:pt x="65484" y="6846"/>
                  </a:cubicBezTo>
                  <a:lnTo>
                    <a:pt x="47179" y="99864"/>
                  </a:lnTo>
                  <a:cubicBezTo>
                    <a:pt x="46583" y="102443"/>
                    <a:pt x="46137" y="105122"/>
                    <a:pt x="45839" y="107900"/>
                  </a:cubicBezTo>
                  <a:cubicBezTo>
                    <a:pt x="45541" y="110679"/>
                    <a:pt x="45393" y="113308"/>
                    <a:pt x="45393" y="115788"/>
                  </a:cubicBezTo>
                  <a:cubicBezTo>
                    <a:pt x="45393" y="118566"/>
                    <a:pt x="45641" y="121096"/>
                    <a:pt x="46137" y="123379"/>
                  </a:cubicBezTo>
                  <a:cubicBezTo>
                    <a:pt x="46633" y="125661"/>
                    <a:pt x="47476" y="127595"/>
                    <a:pt x="48667" y="129183"/>
                  </a:cubicBezTo>
                  <a:cubicBezTo>
                    <a:pt x="49857" y="130770"/>
                    <a:pt x="51346" y="132011"/>
                    <a:pt x="53132" y="132904"/>
                  </a:cubicBezTo>
                  <a:cubicBezTo>
                    <a:pt x="54918" y="133697"/>
                    <a:pt x="57100" y="134094"/>
                    <a:pt x="59680" y="134094"/>
                  </a:cubicBezTo>
                  <a:cubicBezTo>
                    <a:pt x="64344" y="134094"/>
                    <a:pt x="69255" y="132556"/>
                    <a:pt x="74414" y="129480"/>
                  </a:cubicBezTo>
                  <a:cubicBezTo>
                    <a:pt x="79573" y="126405"/>
                    <a:pt x="84485" y="122188"/>
                    <a:pt x="89148" y="116830"/>
                  </a:cubicBezTo>
                  <a:cubicBezTo>
                    <a:pt x="93812" y="111373"/>
                    <a:pt x="97929" y="104973"/>
                    <a:pt x="101501" y="97631"/>
                  </a:cubicBezTo>
                  <a:cubicBezTo>
                    <a:pt x="105172" y="90289"/>
                    <a:pt x="107950" y="82352"/>
                    <a:pt x="109835" y="73819"/>
                  </a:cubicBezTo>
                  <a:lnTo>
                    <a:pt x="122932" y="6846"/>
                  </a:lnTo>
                  <a:cubicBezTo>
                    <a:pt x="123131" y="5655"/>
                    <a:pt x="123676" y="4614"/>
                    <a:pt x="124569" y="3721"/>
                  </a:cubicBezTo>
                  <a:cubicBezTo>
                    <a:pt x="125462" y="2828"/>
                    <a:pt x="126802" y="2133"/>
                    <a:pt x="128588" y="1637"/>
                  </a:cubicBezTo>
                  <a:cubicBezTo>
                    <a:pt x="130373" y="1141"/>
                    <a:pt x="132705" y="744"/>
                    <a:pt x="135582" y="446"/>
                  </a:cubicBezTo>
                  <a:cubicBezTo>
                    <a:pt x="138559" y="149"/>
                    <a:pt x="142131" y="0"/>
                    <a:pt x="146298" y="0"/>
                  </a:cubicBezTo>
                  <a:cubicBezTo>
                    <a:pt x="150564" y="0"/>
                    <a:pt x="154037" y="149"/>
                    <a:pt x="156716" y="446"/>
                  </a:cubicBezTo>
                  <a:cubicBezTo>
                    <a:pt x="159494" y="744"/>
                    <a:pt x="161627" y="1141"/>
                    <a:pt x="163116" y="1637"/>
                  </a:cubicBezTo>
                  <a:cubicBezTo>
                    <a:pt x="164703" y="2133"/>
                    <a:pt x="165695" y="2828"/>
                    <a:pt x="166092" y="3721"/>
                  </a:cubicBezTo>
                  <a:cubicBezTo>
                    <a:pt x="166589" y="4614"/>
                    <a:pt x="166738" y="5655"/>
                    <a:pt x="166539" y="6846"/>
                  </a:cubicBezTo>
                  <a:lnTo>
                    <a:pt x="135434" y="162074"/>
                  </a:lnTo>
                  <a:cubicBezTo>
                    <a:pt x="135235" y="163165"/>
                    <a:pt x="134739" y="164157"/>
                    <a:pt x="133945" y="165050"/>
                  </a:cubicBezTo>
                  <a:cubicBezTo>
                    <a:pt x="133251" y="165943"/>
                    <a:pt x="132110" y="166638"/>
                    <a:pt x="130522" y="167134"/>
                  </a:cubicBezTo>
                  <a:cubicBezTo>
                    <a:pt x="128935" y="167630"/>
                    <a:pt x="126901" y="168027"/>
                    <a:pt x="124420" y="168325"/>
                  </a:cubicBezTo>
                  <a:cubicBezTo>
                    <a:pt x="122039" y="168622"/>
                    <a:pt x="119063" y="168771"/>
                    <a:pt x="115491" y="168771"/>
                  </a:cubicBezTo>
                  <a:cubicBezTo>
                    <a:pt x="111919" y="168771"/>
                    <a:pt x="108992" y="168622"/>
                    <a:pt x="106710" y="168325"/>
                  </a:cubicBezTo>
                  <a:cubicBezTo>
                    <a:pt x="104527" y="168027"/>
                    <a:pt x="102791" y="167630"/>
                    <a:pt x="101501" y="167134"/>
                  </a:cubicBezTo>
                  <a:cubicBezTo>
                    <a:pt x="100211" y="166638"/>
                    <a:pt x="99368" y="165943"/>
                    <a:pt x="98971" y="165050"/>
                  </a:cubicBezTo>
                  <a:cubicBezTo>
                    <a:pt x="98574" y="164157"/>
                    <a:pt x="98524" y="163165"/>
                    <a:pt x="98822" y="162074"/>
                  </a:cubicBezTo>
                  <a:lnTo>
                    <a:pt x="103584" y="136773"/>
                  </a:lnTo>
                  <a:cubicBezTo>
                    <a:pt x="101203" y="140841"/>
                    <a:pt x="97979" y="144959"/>
                    <a:pt x="93911" y="149126"/>
                  </a:cubicBezTo>
                  <a:cubicBezTo>
                    <a:pt x="89942" y="153194"/>
                    <a:pt x="85329" y="156964"/>
                    <a:pt x="80070" y="160437"/>
                  </a:cubicBezTo>
                  <a:cubicBezTo>
                    <a:pt x="74811" y="163810"/>
                    <a:pt x="69106" y="166539"/>
                    <a:pt x="62954" y="168622"/>
                  </a:cubicBezTo>
                  <a:cubicBezTo>
                    <a:pt x="56803" y="170706"/>
                    <a:pt x="50502" y="171748"/>
                    <a:pt x="44053" y="171748"/>
                  </a:cubicBezTo>
                  <a:cubicBezTo>
                    <a:pt x="35918" y="171748"/>
                    <a:pt x="29021" y="170607"/>
                    <a:pt x="23366" y="168325"/>
                  </a:cubicBezTo>
                  <a:cubicBezTo>
                    <a:pt x="17810" y="166043"/>
                    <a:pt x="13295" y="162967"/>
                    <a:pt x="9823" y="159097"/>
                  </a:cubicBezTo>
                  <a:cubicBezTo>
                    <a:pt x="6450" y="155228"/>
                    <a:pt x="3969" y="150614"/>
                    <a:pt x="2381" y="145256"/>
                  </a:cubicBezTo>
                  <a:cubicBezTo>
                    <a:pt x="794" y="139799"/>
                    <a:pt x="0" y="133846"/>
                    <a:pt x="0" y="127397"/>
                  </a:cubicBezTo>
                  <a:cubicBezTo>
                    <a:pt x="0" y="123527"/>
                    <a:pt x="248" y="119559"/>
                    <a:pt x="744" y="115491"/>
                  </a:cubicBezTo>
                  <a:cubicBezTo>
                    <a:pt x="1339" y="111323"/>
                    <a:pt x="2034" y="107107"/>
                    <a:pt x="2828" y="102840"/>
                  </a:cubicBezTo>
                  <a:lnTo>
                    <a:pt x="21878" y="6846"/>
                  </a:lnTo>
                  <a:cubicBezTo>
                    <a:pt x="22175" y="5655"/>
                    <a:pt x="22721" y="4614"/>
                    <a:pt x="23515" y="3721"/>
                  </a:cubicBezTo>
                  <a:cubicBezTo>
                    <a:pt x="24408" y="2828"/>
                    <a:pt x="25747" y="2133"/>
                    <a:pt x="27533" y="1637"/>
                  </a:cubicBezTo>
                  <a:cubicBezTo>
                    <a:pt x="29319" y="1141"/>
                    <a:pt x="31651" y="744"/>
                    <a:pt x="34528" y="446"/>
                  </a:cubicBezTo>
                  <a:cubicBezTo>
                    <a:pt x="37505" y="149"/>
                    <a:pt x="41077" y="0"/>
                    <a:pt x="45244"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4" name="Shape 3022"/>
            <p:cNvSpPr/>
            <p:nvPr/>
          </p:nvSpPr>
          <p:spPr>
            <a:xfrm>
              <a:off x="1640948" y="74116"/>
              <a:ext cx="74761" cy="168771"/>
            </a:xfrm>
            <a:custGeom>
              <a:avLst/>
              <a:gdLst/>
              <a:ahLst/>
              <a:cxnLst/>
              <a:rect l="0" t="0" r="0" b="0"/>
              <a:pathLst>
                <a:path w="74761" h="168771">
                  <a:moveTo>
                    <a:pt x="54173" y="0"/>
                  </a:moveTo>
                  <a:cubicBezTo>
                    <a:pt x="58539" y="0"/>
                    <a:pt x="62061" y="198"/>
                    <a:pt x="64740" y="595"/>
                  </a:cubicBezTo>
                  <a:cubicBezTo>
                    <a:pt x="67419" y="893"/>
                    <a:pt x="69552" y="1389"/>
                    <a:pt x="71140" y="2084"/>
                  </a:cubicBezTo>
                  <a:cubicBezTo>
                    <a:pt x="72727" y="2679"/>
                    <a:pt x="73720" y="3423"/>
                    <a:pt x="74116" y="4316"/>
                  </a:cubicBezTo>
                  <a:cubicBezTo>
                    <a:pt x="74613" y="5110"/>
                    <a:pt x="74761" y="6102"/>
                    <a:pt x="74563" y="7293"/>
                  </a:cubicBezTo>
                  <a:lnTo>
                    <a:pt x="43755" y="161776"/>
                  </a:lnTo>
                  <a:cubicBezTo>
                    <a:pt x="43557" y="162967"/>
                    <a:pt x="43011" y="164009"/>
                    <a:pt x="42118" y="164902"/>
                  </a:cubicBezTo>
                  <a:cubicBezTo>
                    <a:pt x="41325" y="165795"/>
                    <a:pt x="39985" y="166539"/>
                    <a:pt x="38100" y="167134"/>
                  </a:cubicBezTo>
                  <a:cubicBezTo>
                    <a:pt x="36314" y="167630"/>
                    <a:pt x="33982" y="168027"/>
                    <a:pt x="31105" y="168325"/>
                  </a:cubicBezTo>
                  <a:cubicBezTo>
                    <a:pt x="28228" y="168622"/>
                    <a:pt x="24705" y="168771"/>
                    <a:pt x="20538" y="168771"/>
                  </a:cubicBezTo>
                  <a:cubicBezTo>
                    <a:pt x="16272" y="168771"/>
                    <a:pt x="12750" y="168622"/>
                    <a:pt x="9971" y="168325"/>
                  </a:cubicBezTo>
                  <a:cubicBezTo>
                    <a:pt x="7293" y="168027"/>
                    <a:pt x="5159" y="167630"/>
                    <a:pt x="3572" y="167134"/>
                  </a:cubicBezTo>
                  <a:cubicBezTo>
                    <a:pt x="2084" y="166539"/>
                    <a:pt x="1091" y="165795"/>
                    <a:pt x="595" y="164902"/>
                  </a:cubicBezTo>
                  <a:cubicBezTo>
                    <a:pt x="99" y="164009"/>
                    <a:pt x="0" y="162967"/>
                    <a:pt x="298" y="161776"/>
                  </a:cubicBezTo>
                  <a:lnTo>
                    <a:pt x="30956" y="7293"/>
                  </a:lnTo>
                  <a:cubicBezTo>
                    <a:pt x="31155" y="6102"/>
                    <a:pt x="31700" y="5110"/>
                    <a:pt x="32593" y="4316"/>
                  </a:cubicBezTo>
                  <a:cubicBezTo>
                    <a:pt x="33486" y="3423"/>
                    <a:pt x="34826" y="2679"/>
                    <a:pt x="36612" y="2084"/>
                  </a:cubicBezTo>
                  <a:cubicBezTo>
                    <a:pt x="38398" y="1389"/>
                    <a:pt x="40680" y="893"/>
                    <a:pt x="43458" y="595"/>
                  </a:cubicBezTo>
                  <a:cubicBezTo>
                    <a:pt x="46335" y="198"/>
                    <a:pt x="49907" y="0"/>
                    <a:pt x="5417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5" name="Shape 3023"/>
            <p:cNvSpPr/>
            <p:nvPr/>
          </p:nvSpPr>
          <p:spPr>
            <a:xfrm>
              <a:off x="2568093" y="73482"/>
              <a:ext cx="83641" cy="172382"/>
            </a:xfrm>
            <a:custGeom>
              <a:avLst/>
              <a:gdLst/>
              <a:ahLst/>
              <a:cxnLst/>
              <a:rect l="0" t="0" r="0" b="0"/>
              <a:pathLst>
                <a:path w="83641" h="172382">
                  <a:moveTo>
                    <a:pt x="83641" y="0"/>
                  </a:moveTo>
                  <a:lnTo>
                    <a:pt x="83641" y="34352"/>
                  </a:lnTo>
                  <a:lnTo>
                    <a:pt x="78581" y="35460"/>
                  </a:lnTo>
                  <a:cubicBezTo>
                    <a:pt x="74018" y="37742"/>
                    <a:pt x="69900" y="40818"/>
                    <a:pt x="66229" y="44688"/>
                  </a:cubicBezTo>
                  <a:cubicBezTo>
                    <a:pt x="62558" y="48458"/>
                    <a:pt x="59382" y="52873"/>
                    <a:pt x="56704" y="57933"/>
                  </a:cubicBezTo>
                  <a:cubicBezTo>
                    <a:pt x="54124" y="62894"/>
                    <a:pt x="51941" y="68153"/>
                    <a:pt x="50155" y="73709"/>
                  </a:cubicBezTo>
                  <a:cubicBezTo>
                    <a:pt x="48468" y="79265"/>
                    <a:pt x="47179" y="84921"/>
                    <a:pt x="46286" y="90675"/>
                  </a:cubicBezTo>
                  <a:cubicBezTo>
                    <a:pt x="45492" y="96430"/>
                    <a:pt x="45095" y="101887"/>
                    <a:pt x="45095" y="107047"/>
                  </a:cubicBezTo>
                  <a:cubicBezTo>
                    <a:pt x="45095" y="111908"/>
                    <a:pt x="45591" y="116274"/>
                    <a:pt x="46583" y="120143"/>
                  </a:cubicBezTo>
                  <a:cubicBezTo>
                    <a:pt x="47575" y="123914"/>
                    <a:pt x="49213" y="127138"/>
                    <a:pt x="51495" y="129817"/>
                  </a:cubicBezTo>
                  <a:cubicBezTo>
                    <a:pt x="53777" y="132397"/>
                    <a:pt x="56654" y="134381"/>
                    <a:pt x="60127" y="135770"/>
                  </a:cubicBezTo>
                  <a:cubicBezTo>
                    <a:pt x="63698" y="137159"/>
                    <a:pt x="68014" y="137854"/>
                    <a:pt x="73075" y="137854"/>
                  </a:cubicBezTo>
                  <a:lnTo>
                    <a:pt x="83641" y="135539"/>
                  </a:lnTo>
                  <a:lnTo>
                    <a:pt x="83641" y="170123"/>
                  </a:lnTo>
                  <a:lnTo>
                    <a:pt x="68461" y="172382"/>
                  </a:lnTo>
                  <a:cubicBezTo>
                    <a:pt x="56754" y="172382"/>
                    <a:pt x="46633" y="171043"/>
                    <a:pt x="38100" y="168364"/>
                  </a:cubicBezTo>
                  <a:cubicBezTo>
                    <a:pt x="29567" y="165586"/>
                    <a:pt x="22473" y="161567"/>
                    <a:pt x="16818" y="156309"/>
                  </a:cubicBezTo>
                  <a:cubicBezTo>
                    <a:pt x="11162" y="151050"/>
                    <a:pt x="6945" y="144601"/>
                    <a:pt x="4167" y="136961"/>
                  </a:cubicBezTo>
                  <a:cubicBezTo>
                    <a:pt x="1389" y="129222"/>
                    <a:pt x="0" y="120342"/>
                    <a:pt x="0" y="110321"/>
                  </a:cubicBezTo>
                  <a:cubicBezTo>
                    <a:pt x="0" y="101986"/>
                    <a:pt x="744" y="93454"/>
                    <a:pt x="2232" y="84722"/>
                  </a:cubicBezTo>
                  <a:cubicBezTo>
                    <a:pt x="3820" y="75892"/>
                    <a:pt x="6300" y="67309"/>
                    <a:pt x="9674" y="58975"/>
                  </a:cubicBezTo>
                  <a:cubicBezTo>
                    <a:pt x="13047" y="50641"/>
                    <a:pt x="17363" y="42753"/>
                    <a:pt x="22622" y="35311"/>
                  </a:cubicBezTo>
                  <a:cubicBezTo>
                    <a:pt x="27881" y="27870"/>
                    <a:pt x="34181" y="21371"/>
                    <a:pt x="41523" y="15815"/>
                  </a:cubicBezTo>
                  <a:cubicBezTo>
                    <a:pt x="48866" y="10259"/>
                    <a:pt x="57299" y="5843"/>
                    <a:pt x="66824" y="2569"/>
                  </a:cubicBezTo>
                  <a:lnTo>
                    <a:pt x="83641"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6" name="Shape 3024"/>
            <p:cNvSpPr/>
            <p:nvPr/>
          </p:nvSpPr>
          <p:spPr>
            <a:xfrm>
              <a:off x="1919342" y="71288"/>
              <a:ext cx="138708" cy="174427"/>
            </a:xfrm>
            <a:custGeom>
              <a:avLst/>
              <a:gdLst/>
              <a:ahLst/>
              <a:cxnLst/>
              <a:rect l="0" t="0" r="0" b="0"/>
              <a:pathLst>
                <a:path w="138708" h="174427">
                  <a:moveTo>
                    <a:pt x="93613" y="0"/>
                  </a:moveTo>
                  <a:cubicBezTo>
                    <a:pt x="98177" y="0"/>
                    <a:pt x="102642" y="347"/>
                    <a:pt x="107007" y="1042"/>
                  </a:cubicBezTo>
                  <a:cubicBezTo>
                    <a:pt x="111472" y="1736"/>
                    <a:pt x="115540" y="2729"/>
                    <a:pt x="119211" y="4018"/>
                  </a:cubicBezTo>
                  <a:cubicBezTo>
                    <a:pt x="122982" y="5209"/>
                    <a:pt x="126256" y="6648"/>
                    <a:pt x="129034" y="8334"/>
                  </a:cubicBezTo>
                  <a:cubicBezTo>
                    <a:pt x="131911" y="9922"/>
                    <a:pt x="134045" y="11361"/>
                    <a:pt x="135434" y="12650"/>
                  </a:cubicBezTo>
                  <a:cubicBezTo>
                    <a:pt x="136823" y="13940"/>
                    <a:pt x="137716" y="15131"/>
                    <a:pt x="138113" y="16222"/>
                  </a:cubicBezTo>
                  <a:cubicBezTo>
                    <a:pt x="138509" y="17214"/>
                    <a:pt x="138708" y="18504"/>
                    <a:pt x="138708" y="20092"/>
                  </a:cubicBezTo>
                  <a:cubicBezTo>
                    <a:pt x="138708" y="22671"/>
                    <a:pt x="138361" y="25648"/>
                    <a:pt x="137666" y="29021"/>
                  </a:cubicBezTo>
                  <a:cubicBezTo>
                    <a:pt x="137071" y="32395"/>
                    <a:pt x="136227" y="35620"/>
                    <a:pt x="135136" y="38695"/>
                  </a:cubicBezTo>
                  <a:cubicBezTo>
                    <a:pt x="134144" y="41672"/>
                    <a:pt x="132854" y="44202"/>
                    <a:pt x="131266" y="46286"/>
                  </a:cubicBezTo>
                  <a:cubicBezTo>
                    <a:pt x="129778" y="48270"/>
                    <a:pt x="128091" y="49262"/>
                    <a:pt x="126206" y="49262"/>
                  </a:cubicBezTo>
                  <a:cubicBezTo>
                    <a:pt x="124420" y="49262"/>
                    <a:pt x="122734" y="48568"/>
                    <a:pt x="121146" y="47179"/>
                  </a:cubicBezTo>
                  <a:cubicBezTo>
                    <a:pt x="119559" y="45789"/>
                    <a:pt x="117574" y="44252"/>
                    <a:pt x="115193" y="42565"/>
                  </a:cubicBezTo>
                  <a:cubicBezTo>
                    <a:pt x="112812" y="40779"/>
                    <a:pt x="109835" y="39142"/>
                    <a:pt x="106263" y="37654"/>
                  </a:cubicBezTo>
                  <a:cubicBezTo>
                    <a:pt x="102691" y="36165"/>
                    <a:pt x="98028" y="35421"/>
                    <a:pt x="92273" y="35421"/>
                  </a:cubicBezTo>
                  <a:cubicBezTo>
                    <a:pt x="86320" y="35421"/>
                    <a:pt x="80963" y="36761"/>
                    <a:pt x="76200" y="39439"/>
                  </a:cubicBezTo>
                  <a:cubicBezTo>
                    <a:pt x="71438" y="42118"/>
                    <a:pt x="67270" y="45591"/>
                    <a:pt x="63698" y="49857"/>
                  </a:cubicBezTo>
                  <a:cubicBezTo>
                    <a:pt x="60226" y="54025"/>
                    <a:pt x="57299" y="58837"/>
                    <a:pt x="54918" y="64294"/>
                  </a:cubicBezTo>
                  <a:cubicBezTo>
                    <a:pt x="52636" y="69652"/>
                    <a:pt x="50750" y="75109"/>
                    <a:pt x="49262" y="80665"/>
                  </a:cubicBezTo>
                  <a:cubicBezTo>
                    <a:pt x="47774" y="86122"/>
                    <a:pt x="46682" y="91380"/>
                    <a:pt x="45988" y="96441"/>
                  </a:cubicBezTo>
                  <a:cubicBezTo>
                    <a:pt x="45393" y="101402"/>
                    <a:pt x="45095" y="105718"/>
                    <a:pt x="45095" y="109389"/>
                  </a:cubicBezTo>
                  <a:cubicBezTo>
                    <a:pt x="45095" y="118814"/>
                    <a:pt x="47129" y="125958"/>
                    <a:pt x="51197" y="130820"/>
                  </a:cubicBezTo>
                  <a:cubicBezTo>
                    <a:pt x="55364" y="135682"/>
                    <a:pt x="61863" y="138113"/>
                    <a:pt x="70693" y="138113"/>
                  </a:cubicBezTo>
                  <a:cubicBezTo>
                    <a:pt x="77143" y="138113"/>
                    <a:pt x="82649" y="137269"/>
                    <a:pt x="87213" y="135582"/>
                  </a:cubicBezTo>
                  <a:cubicBezTo>
                    <a:pt x="91877" y="133896"/>
                    <a:pt x="95845" y="132060"/>
                    <a:pt x="99120" y="130076"/>
                  </a:cubicBezTo>
                  <a:cubicBezTo>
                    <a:pt x="102493" y="127992"/>
                    <a:pt x="105370" y="126157"/>
                    <a:pt x="107752" y="124569"/>
                  </a:cubicBezTo>
                  <a:cubicBezTo>
                    <a:pt x="110133" y="122982"/>
                    <a:pt x="112266" y="122188"/>
                    <a:pt x="114151" y="122188"/>
                  </a:cubicBezTo>
                  <a:cubicBezTo>
                    <a:pt x="115342" y="122188"/>
                    <a:pt x="116185" y="122734"/>
                    <a:pt x="116681" y="123825"/>
                  </a:cubicBezTo>
                  <a:cubicBezTo>
                    <a:pt x="117277" y="124817"/>
                    <a:pt x="117574" y="126256"/>
                    <a:pt x="117574" y="128141"/>
                  </a:cubicBezTo>
                  <a:cubicBezTo>
                    <a:pt x="117574" y="130125"/>
                    <a:pt x="117326" y="132606"/>
                    <a:pt x="116830" y="135582"/>
                  </a:cubicBezTo>
                  <a:cubicBezTo>
                    <a:pt x="116334" y="138559"/>
                    <a:pt x="115689" y="141536"/>
                    <a:pt x="114895" y="144512"/>
                  </a:cubicBezTo>
                  <a:cubicBezTo>
                    <a:pt x="114201" y="147489"/>
                    <a:pt x="113357" y="150316"/>
                    <a:pt x="112365" y="152995"/>
                  </a:cubicBezTo>
                  <a:cubicBezTo>
                    <a:pt x="111373" y="155575"/>
                    <a:pt x="110083" y="157609"/>
                    <a:pt x="108496" y="159097"/>
                  </a:cubicBezTo>
                  <a:cubicBezTo>
                    <a:pt x="107007" y="160586"/>
                    <a:pt x="104577" y="162322"/>
                    <a:pt x="101203" y="164306"/>
                  </a:cubicBezTo>
                  <a:cubicBezTo>
                    <a:pt x="97830" y="166191"/>
                    <a:pt x="93911" y="167878"/>
                    <a:pt x="89446" y="169366"/>
                  </a:cubicBezTo>
                  <a:cubicBezTo>
                    <a:pt x="85080" y="170855"/>
                    <a:pt x="80318" y="172045"/>
                    <a:pt x="75158" y="172938"/>
                  </a:cubicBezTo>
                  <a:cubicBezTo>
                    <a:pt x="70098" y="173930"/>
                    <a:pt x="64790" y="174427"/>
                    <a:pt x="59234" y="174427"/>
                  </a:cubicBezTo>
                  <a:cubicBezTo>
                    <a:pt x="39390" y="174427"/>
                    <a:pt x="24557" y="169416"/>
                    <a:pt x="14734" y="159395"/>
                  </a:cubicBezTo>
                  <a:cubicBezTo>
                    <a:pt x="4911" y="149374"/>
                    <a:pt x="0" y="134590"/>
                    <a:pt x="0" y="115044"/>
                  </a:cubicBezTo>
                  <a:cubicBezTo>
                    <a:pt x="0" y="108000"/>
                    <a:pt x="645" y="100261"/>
                    <a:pt x="1935" y="91827"/>
                  </a:cubicBezTo>
                  <a:cubicBezTo>
                    <a:pt x="3324" y="83294"/>
                    <a:pt x="5507" y="74811"/>
                    <a:pt x="8483" y="66377"/>
                  </a:cubicBezTo>
                  <a:cubicBezTo>
                    <a:pt x="11460" y="57845"/>
                    <a:pt x="15329" y="49609"/>
                    <a:pt x="20092" y="41672"/>
                  </a:cubicBezTo>
                  <a:cubicBezTo>
                    <a:pt x="24954" y="33635"/>
                    <a:pt x="30857" y="26541"/>
                    <a:pt x="37802" y="20389"/>
                  </a:cubicBezTo>
                  <a:cubicBezTo>
                    <a:pt x="44748" y="14238"/>
                    <a:pt x="52784" y="9327"/>
                    <a:pt x="61913" y="5655"/>
                  </a:cubicBezTo>
                  <a:cubicBezTo>
                    <a:pt x="71041" y="1885"/>
                    <a:pt x="81607" y="0"/>
                    <a:pt x="9361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7" name="Shape 3025"/>
            <p:cNvSpPr/>
            <p:nvPr/>
          </p:nvSpPr>
          <p:spPr>
            <a:xfrm>
              <a:off x="2330545" y="71140"/>
              <a:ext cx="134243" cy="174724"/>
            </a:xfrm>
            <a:custGeom>
              <a:avLst/>
              <a:gdLst/>
              <a:ahLst/>
              <a:cxnLst/>
              <a:rect l="0" t="0" r="0" b="0"/>
              <a:pathLst>
                <a:path w="134243" h="174724">
                  <a:moveTo>
                    <a:pt x="90488" y="0"/>
                  </a:moveTo>
                  <a:cubicBezTo>
                    <a:pt x="95349" y="0"/>
                    <a:pt x="100062" y="347"/>
                    <a:pt x="104626" y="1042"/>
                  </a:cubicBezTo>
                  <a:cubicBezTo>
                    <a:pt x="109190" y="1637"/>
                    <a:pt x="113307" y="2480"/>
                    <a:pt x="116979" y="3572"/>
                  </a:cubicBezTo>
                  <a:cubicBezTo>
                    <a:pt x="120650" y="4564"/>
                    <a:pt x="123825" y="5705"/>
                    <a:pt x="126504" y="6995"/>
                  </a:cubicBezTo>
                  <a:cubicBezTo>
                    <a:pt x="129282" y="8285"/>
                    <a:pt x="131217" y="9575"/>
                    <a:pt x="132308" y="10864"/>
                  </a:cubicBezTo>
                  <a:cubicBezTo>
                    <a:pt x="133598" y="11956"/>
                    <a:pt x="134243" y="13891"/>
                    <a:pt x="134243" y="16669"/>
                  </a:cubicBezTo>
                  <a:cubicBezTo>
                    <a:pt x="134243" y="18058"/>
                    <a:pt x="134045" y="20141"/>
                    <a:pt x="133648" y="22920"/>
                  </a:cubicBezTo>
                  <a:cubicBezTo>
                    <a:pt x="133251" y="25598"/>
                    <a:pt x="132655" y="28327"/>
                    <a:pt x="131862" y="31105"/>
                  </a:cubicBezTo>
                  <a:cubicBezTo>
                    <a:pt x="131068" y="33883"/>
                    <a:pt x="130076" y="36314"/>
                    <a:pt x="128885" y="38398"/>
                  </a:cubicBezTo>
                  <a:cubicBezTo>
                    <a:pt x="127794" y="40382"/>
                    <a:pt x="126553" y="41374"/>
                    <a:pt x="125164" y="41374"/>
                  </a:cubicBezTo>
                  <a:cubicBezTo>
                    <a:pt x="123676" y="41374"/>
                    <a:pt x="121890" y="40829"/>
                    <a:pt x="119807" y="39737"/>
                  </a:cubicBezTo>
                  <a:cubicBezTo>
                    <a:pt x="117822" y="38646"/>
                    <a:pt x="115391" y="37455"/>
                    <a:pt x="112514" y="36165"/>
                  </a:cubicBezTo>
                  <a:cubicBezTo>
                    <a:pt x="109637" y="34776"/>
                    <a:pt x="106263" y="33586"/>
                    <a:pt x="102394" y="32593"/>
                  </a:cubicBezTo>
                  <a:cubicBezTo>
                    <a:pt x="98524" y="31502"/>
                    <a:pt x="93960" y="30956"/>
                    <a:pt x="88702" y="30956"/>
                  </a:cubicBezTo>
                  <a:cubicBezTo>
                    <a:pt x="84733" y="30956"/>
                    <a:pt x="81111" y="31502"/>
                    <a:pt x="77837" y="32593"/>
                  </a:cubicBezTo>
                  <a:cubicBezTo>
                    <a:pt x="74662" y="33586"/>
                    <a:pt x="72033" y="34975"/>
                    <a:pt x="69949" y="36761"/>
                  </a:cubicBezTo>
                  <a:cubicBezTo>
                    <a:pt x="67866" y="38546"/>
                    <a:pt x="66278" y="40680"/>
                    <a:pt x="65187" y="43160"/>
                  </a:cubicBezTo>
                  <a:cubicBezTo>
                    <a:pt x="64095" y="45541"/>
                    <a:pt x="63550" y="48121"/>
                    <a:pt x="63550" y="50899"/>
                  </a:cubicBezTo>
                  <a:cubicBezTo>
                    <a:pt x="63550" y="54471"/>
                    <a:pt x="65038" y="57497"/>
                    <a:pt x="68014" y="59978"/>
                  </a:cubicBezTo>
                  <a:cubicBezTo>
                    <a:pt x="70991" y="62359"/>
                    <a:pt x="74662" y="64641"/>
                    <a:pt x="79028" y="66824"/>
                  </a:cubicBezTo>
                  <a:cubicBezTo>
                    <a:pt x="83393" y="68907"/>
                    <a:pt x="88106" y="71140"/>
                    <a:pt x="93166" y="73521"/>
                  </a:cubicBezTo>
                  <a:cubicBezTo>
                    <a:pt x="98326" y="75803"/>
                    <a:pt x="103088" y="78680"/>
                    <a:pt x="107454" y="82153"/>
                  </a:cubicBezTo>
                  <a:cubicBezTo>
                    <a:pt x="111919" y="85626"/>
                    <a:pt x="115590" y="89843"/>
                    <a:pt x="118467" y="94804"/>
                  </a:cubicBezTo>
                  <a:cubicBezTo>
                    <a:pt x="121345" y="99764"/>
                    <a:pt x="122783" y="106015"/>
                    <a:pt x="122783" y="113556"/>
                  </a:cubicBezTo>
                  <a:cubicBezTo>
                    <a:pt x="122783" y="122386"/>
                    <a:pt x="121096" y="130522"/>
                    <a:pt x="117723" y="137964"/>
                  </a:cubicBezTo>
                  <a:cubicBezTo>
                    <a:pt x="114350" y="145405"/>
                    <a:pt x="109438" y="151854"/>
                    <a:pt x="102989" y="157311"/>
                  </a:cubicBezTo>
                  <a:cubicBezTo>
                    <a:pt x="96639" y="162768"/>
                    <a:pt x="88850" y="167035"/>
                    <a:pt x="79623" y="170111"/>
                  </a:cubicBezTo>
                  <a:cubicBezTo>
                    <a:pt x="70396" y="173186"/>
                    <a:pt x="60027" y="174724"/>
                    <a:pt x="48518" y="174724"/>
                  </a:cubicBezTo>
                  <a:cubicBezTo>
                    <a:pt x="42962" y="174724"/>
                    <a:pt x="37654" y="174278"/>
                    <a:pt x="32593" y="173385"/>
                  </a:cubicBezTo>
                  <a:cubicBezTo>
                    <a:pt x="27533" y="172591"/>
                    <a:pt x="23019" y="171648"/>
                    <a:pt x="19050" y="170557"/>
                  </a:cubicBezTo>
                  <a:cubicBezTo>
                    <a:pt x="15081" y="169366"/>
                    <a:pt x="11708" y="168027"/>
                    <a:pt x="8930" y="166539"/>
                  </a:cubicBezTo>
                  <a:cubicBezTo>
                    <a:pt x="6152" y="165050"/>
                    <a:pt x="4068" y="163661"/>
                    <a:pt x="2679" y="162371"/>
                  </a:cubicBezTo>
                  <a:cubicBezTo>
                    <a:pt x="1687" y="161479"/>
                    <a:pt x="992" y="160536"/>
                    <a:pt x="595" y="159544"/>
                  </a:cubicBezTo>
                  <a:cubicBezTo>
                    <a:pt x="198" y="158452"/>
                    <a:pt x="0" y="157063"/>
                    <a:pt x="0" y="155377"/>
                  </a:cubicBezTo>
                  <a:cubicBezTo>
                    <a:pt x="0" y="154384"/>
                    <a:pt x="99" y="153095"/>
                    <a:pt x="298" y="151507"/>
                  </a:cubicBezTo>
                  <a:cubicBezTo>
                    <a:pt x="496" y="149820"/>
                    <a:pt x="794" y="148034"/>
                    <a:pt x="1191" y="146149"/>
                  </a:cubicBezTo>
                  <a:cubicBezTo>
                    <a:pt x="1588" y="144165"/>
                    <a:pt x="2034" y="142180"/>
                    <a:pt x="2530" y="140196"/>
                  </a:cubicBezTo>
                  <a:cubicBezTo>
                    <a:pt x="3026" y="138212"/>
                    <a:pt x="3621" y="136426"/>
                    <a:pt x="4316" y="134838"/>
                  </a:cubicBezTo>
                  <a:cubicBezTo>
                    <a:pt x="5011" y="133152"/>
                    <a:pt x="5755" y="131812"/>
                    <a:pt x="6548" y="130820"/>
                  </a:cubicBezTo>
                  <a:cubicBezTo>
                    <a:pt x="7441" y="129828"/>
                    <a:pt x="8334" y="129332"/>
                    <a:pt x="9227" y="129332"/>
                  </a:cubicBezTo>
                  <a:cubicBezTo>
                    <a:pt x="10815" y="129332"/>
                    <a:pt x="12601" y="130026"/>
                    <a:pt x="14585" y="131415"/>
                  </a:cubicBezTo>
                  <a:cubicBezTo>
                    <a:pt x="16570" y="132804"/>
                    <a:pt x="19100" y="134342"/>
                    <a:pt x="22175" y="136029"/>
                  </a:cubicBezTo>
                  <a:cubicBezTo>
                    <a:pt x="25350" y="137716"/>
                    <a:pt x="29220" y="139303"/>
                    <a:pt x="33784" y="140791"/>
                  </a:cubicBezTo>
                  <a:cubicBezTo>
                    <a:pt x="38348" y="142180"/>
                    <a:pt x="44053" y="142875"/>
                    <a:pt x="50899" y="142875"/>
                  </a:cubicBezTo>
                  <a:cubicBezTo>
                    <a:pt x="55662" y="142875"/>
                    <a:pt x="59779" y="142329"/>
                    <a:pt x="63252" y="141238"/>
                  </a:cubicBezTo>
                  <a:cubicBezTo>
                    <a:pt x="66824" y="140146"/>
                    <a:pt x="69751" y="138658"/>
                    <a:pt x="72033" y="136773"/>
                  </a:cubicBezTo>
                  <a:cubicBezTo>
                    <a:pt x="74414" y="134789"/>
                    <a:pt x="76150" y="132507"/>
                    <a:pt x="77242" y="129927"/>
                  </a:cubicBezTo>
                  <a:cubicBezTo>
                    <a:pt x="78333" y="127347"/>
                    <a:pt x="78879" y="124619"/>
                    <a:pt x="78879" y="121741"/>
                  </a:cubicBezTo>
                  <a:cubicBezTo>
                    <a:pt x="78879" y="117673"/>
                    <a:pt x="77440" y="114399"/>
                    <a:pt x="74563" y="111919"/>
                  </a:cubicBezTo>
                  <a:cubicBezTo>
                    <a:pt x="71785" y="109339"/>
                    <a:pt x="68213" y="106958"/>
                    <a:pt x="63847" y="104775"/>
                  </a:cubicBezTo>
                  <a:cubicBezTo>
                    <a:pt x="59581" y="102592"/>
                    <a:pt x="54918" y="100360"/>
                    <a:pt x="49857" y="98078"/>
                  </a:cubicBezTo>
                  <a:cubicBezTo>
                    <a:pt x="44896" y="95696"/>
                    <a:pt x="40283" y="92819"/>
                    <a:pt x="36016" y="89446"/>
                  </a:cubicBezTo>
                  <a:cubicBezTo>
                    <a:pt x="31750" y="86072"/>
                    <a:pt x="28178" y="81905"/>
                    <a:pt x="25301" y="76944"/>
                  </a:cubicBezTo>
                  <a:cubicBezTo>
                    <a:pt x="22423" y="71983"/>
                    <a:pt x="20985" y="65732"/>
                    <a:pt x="20985" y="58192"/>
                  </a:cubicBezTo>
                  <a:cubicBezTo>
                    <a:pt x="20985" y="49957"/>
                    <a:pt x="22523" y="42317"/>
                    <a:pt x="25598" y="35272"/>
                  </a:cubicBezTo>
                  <a:cubicBezTo>
                    <a:pt x="28773" y="28228"/>
                    <a:pt x="33387" y="22076"/>
                    <a:pt x="39439" y="16818"/>
                  </a:cubicBezTo>
                  <a:cubicBezTo>
                    <a:pt x="45492" y="11559"/>
                    <a:pt x="52784" y="7441"/>
                    <a:pt x="61317" y="4465"/>
                  </a:cubicBezTo>
                  <a:cubicBezTo>
                    <a:pt x="69850" y="1488"/>
                    <a:pt x="79573" y="0"/>
                    <a:pt x="90488"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8" name="Shape 3026"/>
            <p:cNvSpPr/>
            <p:nvPr/>
          </p:nvSpPr>
          <p:spPr>
            <a:xfrm>
              <a:off x="1728273" y="71140"/>
              <a:ext cx="166688" cy="171748"/>
            </a:xfrm>
            <a:custGeom>
              <a:avLst/>
              <a:gdLst/>
              <a:ahLst/>
              <a:cxnLst/>
              <a:rect l="0" t="0" r="0" b="0"/>
              <a:pathLst>
                <a:path w="166688" h="171748">
                  <a:moveTo>
                    <a:pt x="123379" y="0"/>
                  </a:moveTo>
                  <a:cubicBezTo>
                    <a:pt x="131415" y="0"/>
                    <a:pt x="138162" y="1191"/>
                    <a:pt x="143619" y="3572"/>
                  </a:cubicBezTo>
                  <a:cubicBezTo>
                    <a:pt x="149175" y="5953"/>
                    <a:pt x="153640" y="9178"/>
                    <a:pt x="157014" y="13246"/>
                  </a:cubicBezTo>
                  <a:cubicBezTo>
                    <a:pt x="160486" y="17314"/>
                    <a:pt x="162967" y="22027"/>
                    <a:pt x="164455" y="27384"/>
                  </a:cubicBezTo>
                  <a:cubicBezTo>
                    <a:pt x="165943" y="32742"/>
                    <a:pt x="166688" y="38447"/>
                    <a:pt x="166688" y="44500"/>
                  </a:cubicBezTo>
                  <a:cubicBezTo>
                    <a:pt x="166688" y="48568"/>
                    <a:pt x="166439" y="52636"/>
                    <a:pt x="165943" y="56704"/>
                  </a:cubicBezTo>
                  <a:cubicBezTo>
                    <a:pt x="165447" y="60672"/>
                    <a:pt x="164802" y="64839"/>
                    <a:pt x="164009" y="69205"/>
                  </a:cubicBezTo>
                  <a:lnTo>
                    <a:pt x="144661" y="164753"/>
                  </a:lnTo>
                  <a:cubicBezTo>
                    <a:pt x="144463" y="165943"/>
                    <a:pt x="143917" y="166985"/>
                    <a:pt x="143024" y="167878"/>
                  </a:cubicBezTo>
                  <a:cubicBezTo>
                    <a:pt x="142131" y="168771"/>
                    <a:pt x="140791" y="169515"/>
                    <a:pt x="139005" y="170111"/>
                  </a:cubicBezTo>
                  <a:cubicBezTo>
                    <a:pt x="137220" y="170607"/>
                    <a:pt x="134888" y="171004"/>
                    <a:pt x="132011" y="171301"/>
                  </a:cubicBezTo>
                  <a:cubicBezTo>
                    <a:pt x="129232" y="171599"/>
                    <a:pt x="125710" y="171748"/>
                    <a:pt x="121444" y="171748"/>
                  </a:cubicBezTo>
                  <a:cubicBezTo>
                    <a:pt x="117177" y="171748"/>
                    <a:pt x="113655" y="171599"/>
                    <a:pt x="110877" y="171301"/>
                  </a:cubicBezTo>
                  <a:cubicBezTo>
                    <a:pt x="108198" y="171004"/>
                    <a:pt x="106114" y="170607"/>
                    <a:pt x="104626" y="170111"/>
                  </a:cubicBezTo>
                  <a:cubicBezTo>
                    <a:pt x="103138" y="169515"/>
                    <a:pt x="102096" y="168771"/>
                    <a:pt x="101501" y="167878"/>
                  </a:cubicBezTo>
                  <a:cubicBezTo>
                    <a:pt x="101005" y="166985"/>
                    <a:pt x="100856" y="165943"/>
                    <a:pt x="101054" y="164753"/>
                  </a:cubicBezTo>
                  <a:lnTo>
                    <a:pt x="119807" y="71884"/>
                  </a:lnTo>
                  <a:cubicBezTo>
                    <a:pt x="120402" y="69106"/>
                    <a:pt x="120848" y="66278"/>
                    <a:pt x="121146" y="63401"/>
                  </a:cubicBezTo>
                  <a:cubicBezTo>
                    <a:pt x="121444" y="60523"/>
                    <a:pt x="121593" y="57993"/>
                    <a:pt x="121593" y="55811"/>
                  </a:cubicBezTo>
                  <a:cubicBezTo>
                    <a:pt x="121593" y="50552"/>
                    <a:pt x="120501" y="46286"/>
                    <a:pt x="118318" y="43011"/>
                  </a:cubicBezTo>
                  <a:cubicBezTo>
                    <a:pt x="116136" y="39638"/>
                    <a:pt x="112415" y="37951"/>
                    <a:pt x="107156" y="37951"/>
                  </a:cubicBezTo>
                  <a:cubicBezTo>
                    <a:pt x="102394" y="37951"/>
                    <a:pt x="97433" y="39439"/>
                    <a:pt x="92273" y="42416"/>
                  </a:cubicBezTo>
                  <a:cubicBezTo>
                    <a:pt x="87213" y="45393"/>
                    <a:pt x="82352" y="49461"/>
                    <a:pt x="77688" y="54620"/>
                  </a:cubicBezTo>
                  <a:cubicBezTo>
                    <a:pt x="73124" y="59779"/>
                    <a:pt x="69056" y="65832"/>
                    <a:pt x="65484" y="72777"/>
                  </a:cubicBezTo>
                  <a:cubicBezTo>
                    <a:pt x="61913" y="79623"/>
                    <a:pt x="59382" y="86916"/>
                    <a:pt x="57894" y="94655"/>
                  </a:cubicBezTo>
                  <a:lnTo>
                    <a:pt x="43755" y="164753"/>
                  </a:lnTo>
                  <a:cubicBezTo>
                    <a:pt x="43557" y="165943"/>
                    <a:pt x="43011" y="166985"/>
                    <a:pt x="42118" y="167878"/>
                  </a:cubicBezTo>
                  <a:cubicBezTo>
                    <a:pt x="41325" y="168771"/>
                    <a:pt x="39985" y="169515"/>
                    <a:pt x="38100" y="170111"/>
                  </a:cubicBezTo>
                  <a:cubicBezTo>
                    <a:pt x="36314" y="170607"/>
                    <a:pt x="33982" y="171004"/>
                    <a:pt x="31105" y="171301"/>
                  </a:cubicBezTo>
                  <a:cubicBezTo>
                    <a:pt x="28228" y="171599"/>
                    <a:pt x="24705" y="171748"/>
                    <a:pt x="20538" y="171748"/>
                  </a:cubicBezTo>
                  <a:cubicBezTo>
                    <a:pt x="16272" y="171748"/>
                    <a:pt x="12749" y="171599"/>
                    <a:pt x="9971" y="171301"/>
                  </a:cubicBezTo>
                  <a:cubicBezTo>
                    <a:pt x="7293" y="171004"/>
                    <a:pt x="5159" y="170607"/>
                    <a:pt x="3572" y="170111"/>
                  </a:cubicBezTo>
                  <a:cubicBezTo>
                    <a:pt x="2084" y="169515"/>
                    <a:pt x="1091" y="168771"/>
                    <a:pt x="595" y="167878"/>
                  </a:cubicBezTo>
                  <a:cubicBezTo>
                    <a:pt x="99" y="166985"/>
                    <a:pt x="0" y="165943"/>
                    <a:pt x="298" y="164753"/>
                  </a:cubicBezTo>
                  <a:lnTo>
                    <a:pt x="31254" y="9823"/>
                  </a:lnTo>
                  <a:cubicBezTo>
                    <a:pt x="31552" y="8632"/>
                    <a:pt x="32048" y="7590"/>
                    <a:pt x="32742" y="6697"/>
                  </a:cubicBezTo>
                  <a:cubicBezTo>
                    <a:pt x="33536" y="5804"/>
                    <a:pt x="34677" y="5110"/>
                    <a:pt x="36165" y="4614"/>
                  </a:cubicBezTo>
                  <a:cubicBezTo>
                    <a:pt x="37753" y="4118"/>
                    <a:pt x="39787" y="3721"/>
                    <a:pt x="42267" y="3423"/>
                  </a:cubicBezTo>
                  <a:cubicBezTo>
                    <a:pt x="44847" y="3125"/>
                    <a:pt x="47873" y="2977"/>
                    <a:pt x="51346" y="2977"/>
                  </a:cubicBezTo>
                  <a:cubicBezTo>
                    <a:pt x="54918" y="2977"/>
                    <a:pt x="57795" y="3125"/>
                    <a:pt x="59978" y="3423"/>
                  </a:cubicBezTo>
                  <a:cubicBezTo>
                    <a:pt x="62260" y="3721"/>
                    <a:pt x="64046" y="4118"/>
                    <a:pt x="65336" y="4614"/>
                  </a:cubicBezTo>
                  <a:cubicBezTo>
                    <a:pt x="66625" y="5110"/>
                    <a:pt x="67469" y="5804"/>
                    <a:pt x="67866" y="6697"/>
                  </a:cubicBezTo>
                  <a:cubicBezTo>
                    <a:pt x="68263" y="7590"/>
                    <a:pt x="68362" y="8632"/>
                    <a:pt x="68163" y="9823"/>
                  </a:cubicBezTo>
                  <a:lnTo>
                    <a:pt x="63103" y="35272"/>
                  </a:lnTo>
                  <a:cubicBezTo>
                    <a:pt x="65484" y="31204"/>
                    <a:pt x="68709" y="27087"/>
                    <a:pt x="72777" y="22920"/>
                  </a:cubicBezTo>
                  <a:cubicBezTo>
                    <a:pt x="76845" y="18653"/>
                    <a:pt x="81508" y="14833"/>
                    <a:pt x="86767" y="11460"/>
                  </a:cubicBezTo>
                  <a:cubicBezTo>
                    <a:pt x="92025" y="8086"/>
                    <a:pt x="97730" y="5358"/>
                    <a:pt x="103882" y="3274"/>
                  </a:cubicBezTo>
                  <a:cubicBezTo>
                    <a:pt x="110133" y="1091"/>
                    <a:pt x="116632" y="0"/>
                    <a:pt x="12337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59" name="Shape 3027"/>
            <p:cNvSpPr/>
            <p:nvPr/>
          </p:nvSpPr>
          <p:spPr>
            <a:xfrm>
              <a:off x="2514056" y="6102"/>
              <a:ext cx="52785" cy="45839"/>
            </a:xfrm>
            <a:custGeom>
              <a:avLst/>
              <a:gdLst/>
              <a:ahLst/>
              <a:cxnLst/>
              <a:rect l="0" t="0" r="0" b="0"/>
              <a:pathLst>
                <a:path w="52785" h="45839">
                  <a:moveTo>
                    <a:pt x="31155" y="0"/>
                  </a:moveTo>
                  <a:cubicBezTo>
                    <a:pt x="36016" y="0"/>
                    <a:pt x="39985" y="397"/>
                    <a:pt x="43061" y="1191"/>
                  </a:cubicBezTo>
                  <a:cubicBezTo>
                    <a:pt x="46137" y="1984"/>
                    <a:pt x="48419" y="3324"/>
                    <a:pt x="49907" y="5209"/>
                  </a:cubicBezTo>
                  <a:cubicBezTo>
                    <a:pt x="51495" y="7094"/>
                    <a:pt x="52388" y="9475"/>
                    <a:pt x="52586" y="12353"/>
                  </a:cubicBezTo>
                  <a:cubicBezTo>
                    <a:pt x="52785" y="15230"/>
                    <a:pt x="52437" y="18752"/>
                    <a:pt x="51545" y="22919"/>
                  </a:cubicBezTo>
                  <a:cubicBezTo>
                    <a:pt x="50750" y="27186"/>
                    <a:pt x="49659" y="30807"/>
                    <a:pt x="48270" y="33784"/>
                  </a:cubicBezTo>
                  <a:cubicBezTo>
                    <a:pt x="46881" y="36760"/>
                    <a:pt x="45045" y="39142"/>
                    <a:pt x="42764" y="40928"/>
                  </a:cubicBezTo>
                  <a:cubicBezTo>
                    <a:pt x="40481" y="42713"/>
                    <a:pt x="37654" y="44003"/>
                    <a:pt x="34280" y="44797"/>
                  </a:cubicBezTo>
                  <a:cubicBezTo>
                    <a:pt x="30907" y="45492"/>
                    <a:pt x="26740" y="45839"/>
                    <a:pt x="21779" y="45839"/>
                  </a:cubicBezTo>
                  <a:cubicBezTo>
                    <a:pt x="16917" y="45839"/>
                    <a:pt x="12948" y="45492"/>
                    <a:pt x="9873" y="44797"/>
                  </a:cubicBezTo>
                  <a:cubicBezTo>
                    <a:pt x="6797" y="44003"/>
                    <a:pt x="4465" y="42713"/>
                    <a:pt x="2878" y="40928"/>
                  </a:cubicBezTo>
                  <a:cubicBezTo>
                    <a:pt x="1290" y="39142"/>
                    <a:pt x="397" y="36760"/>
                    <a:pt x="199" y="33784"/>
                  </a:cubicBezTo>
                  <a:cubicBezTo>
                    <a:pt x="0" y="30807"/>
                    <a:pt x="348" y="27186"/>
                    <a:pt x="1241" y="22919"/>
                  </a:cubicBezTo>
                  <a:cubicBezTo>
                    <a:pt x="2034" y="18752"/>
                    <a:pt x="3126" y="15230"/>
                    <a:pt x="4515" y="12353"/>
                  </a:cubicBezTo>
                  <a:cubicBezTo>
                    <a:pt x="5904" y="9475"/>
                    <a:pt x="7739" y="7094"/>
                    <a:pt x="10021" y="5209"/>
                  </a:cubicBezTo>
                  <a:cubicBezTo>
                    <a:pt x="12403" y="3324"/>
                    <a:pt x="15280" y="1984"/>
                    <a:pt x="18654" y="1191"/>
                  </a:cubicBezTo>
                  <a:cubicBezTo>
                    <a:pt x="22027" y="397"/>
                    <a:pt x="26194" y="0"/>
                    <a:pt x="31155"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0" name="Shape 3028"/>
            <p:cNvSpPr/>
            <p:nvPr/>
          </p:nvSpPr>
          <p:spPr>
            <a:xfrm>
              <a:off x="1677957" y="6102"/>
              <a:ext cx="52784" cy="45839"/>
            </a:xfrm>
            <a:custGeom>
              <a:avLst/>
              <a:gdLst/>
              <a:ahLst/>
              <a:cxnLst/>
              <a:rect l="0" t="0" r="0" b="0"/>
              <a:pathLst>
                <a:path w="52784" h="45839">
                  <a:moveTo>
                    <a:pt x="31155" y="0"/>
                  </a:moveTo>
                  <a:cubicBezTo>
                    <a:pt x="36016" y="0"/>
                    <a:pt x="39985" y="397"/>
                    <a:pt x="43061" y="1191"/>
                  </a:cubicBezTo>
                  <a:cubicBezTo>
                    <a:pt x="46137" y="1984"/>
                    <a:pt x="48419" y="3324"/>
                    <a:pt x="49907" y="5209"/>
                  </a:cubicBezTo>
                  <a:cubicBezTo>
                    <a:pt x="51495" y="7094"/>
                    <a:pt x="52388" y="9475"/>
                    <a:pt x="52586" y="12353"/>
                  </a:cubicBezTo>
                  <a:cubicBezTo>
                    <a:pt x="52784" y="15230"/>
                    <a:pt x="52437" y="18752"/>
                    <a:pt x="51544" y="22919"/>
                  </a:cubicBezTo>
                  <a:cubicBezTo>
                    <a:pt x="50750" y="27186"/>
                    <a:pt x="49659" y="30807"/>
                    <a:pt x="48270" y="33784"/>
                  </a:cubicBezTo>
                  <a:cubicBezTo>
                    <a:pt x="46881" y="36760"/>
                    <a:pt x="45045" y="39142"/>
                    <a:pt x="42763" y="40928"/>
                  </a:cubicBezTo>
                  <a:cubicBezTo>
                    <a:pt x="40481" y="42713"/>
                    <a:pt x="37654" y="44003"/>
                    <a:pt x="34280" y="44797"/>
                  </a:cubicBezTo>
                  <a:cubicBezTo>
                    <a:pt x="30907" y="45492"/>
                    <a:pt x="26739" y="45839"/>
                    <a:pt x="21779" y="45839"/>
                  </a:cubicBezTo>
                  <a:cubicBezTo>
                    <a:pt x="16917" y="45839"/>
                    <a:pt x="12948" y="45492"/>
                    <a:pt x="9872" y="44797"/>
                  </a:cubicBezTo>
                  <a:cubicBezTo>
                    <a:pt x="6796" y="44003"/>
                    <a:pt x="4465" y="42713"/>
                    <a:pt x="2877" y="40928"/>
                  </a:cubicBezTo>
                  <a:cubicBezTo>
                    <a:pt x="1290" y="39142"/>
                    <a:pt x="397" y="36760"/>
                    <a:pt x="198" y="33784"/>
                  </a:cubicBezTo>
                  <a:cubicBezTo>
                    <a:pt x="0" y="30807"/>
                    <a:pt x="347" y="27186"/>
                    <a:pt x="1240" y="22919"/>
                  </a:cubicBezTo>
                  <a:cubicBezTo>
                    <a:pt x="2034" y="18752"/>
                    <a:pt x="3125" y="15230"/>
                    <a:pt x="4514" y="12353"/>
                  </a:cubicBezTo>
                  <a:cubicBezTo>
                    <a:pt x="5904" y="9475"/>
                    <a:pt x="7739" y="7094"/>
                    <a:pt x="10021" y="5209"/>
                  </a:cubicBezTo>
                  <a:cubicBezTo>
                    <a:pt x="12402" y="3324"/>
                    <a:pt x="15280" y="1984"/>
                    <a:pt x="18653" y="1191"/>
                  </a:cubicBezTo>
                  <a:cubicBezTo>
                    <a:pt x="22027" y="397"/>
                    <a:pt x="26194" y="0"/>
                    <a:pt x="31155"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1" name="Shape 3029"/>
            <p:cNvSpPr/>
            <p:nvPr/>
          </p:nvSpPr>
          <p:spPr>
            <a:xfrm>
              <a:off x="2062123" y="149"/>
              <a:ext cx="89495" cy="242738"/>
            </a:xfrm>
            <a:custGeom>
              <a:avLst/>
              <a:gdLst/>
              <a:ahLst/>
              <a:cxnLst/>
              <a:rect l="0" t="0" r="0" b="0"/>
              <a:pathLst>
                <a:path w="89495" h="242738">
                  <a:moveTo>
                    <a:pt x="69205" y="0"/>
                  </a:moveTo>
                  <a:cubicBezTo>
                    <a:pt x="73471" y="0"/>
                    <a:pt x="76944" y="198"/>
                    <a:pt x="79623" y="595"/>
                  </a:cubicBezTo>
                  <a:cubicBezTo>
                    <a:pt x="82401" y="893"/>
                    <a:pt x="84534" y="1389"/>
                    <a:pt x="86023" y="2084"/>
                  </a:cubicBezTo>
                  <a:cubicBezTo>
                    <a:pt x="87511" y="2679"/>
                    <a:pt x="88454" y="3472"/>
                    <a:pt x="88850" y="4465"/>
                  </a:cubicBezTo>
                  <a:cubicBezTo>
                    <a:pt x="89346" y="5358"/>
                    <a:pt x="89495" y="6350"/>
                    <a:pt x="89297" y="7441"/>
                  </a:cubicBezTo>
                  <a:lnTo>
                    <a:pt x="43755" y="235744"/>
                  </a:lnTo>
                  <a:cubicBezTo>
                    <a:pt x="43557" y="236934"/>
                    <a:pt x="43011" y="237976"/>
                    <a:pt x="42118" y="238869"/>
                  </a:cubicBezTo>
                  <a:cubicBezTo>
                    <a:pt x="41324" y="239762"/>
                    <a:pt x="40035" y="240506"/>
                    <a:pt x="38249" y="241101"/>
                  </a:cubicBezTo>
                  <a:cubicBezTo>
                    <a:pt x="36562" y="241597"/>
                    <a:pt x="34230" y="241994"/>
                    <a:pt x="31254" y="242292"/>
                  </a:cubicBezTo>
                  <a:cubicBezTo>
                    <a:pt x="28376" y="242590"/>
                    <a:pt x="24854" y="242738"/>
                    <a:pt x="20687" y="242738"/>
                  </a:cubicBezTo>
                  <a:cubicBezTo>
                    <a:pt x="16321" y="242738"/>
                    <a:pt x="12749" y="242590"/>
                    <a:pt x="9971" y="242292"/>
                  </a:cubicBezTo>
                  <a:cubicBezTo>
                    <a:pt x="7293" y="241994"/>
                    <a:pt x="5209" y="241597"/>
                    <a:pt x="3721" y="241101"/>
                  </a:cubicBezTo>
                  <a:cubicBezTo>
                    <a:pt x="2232" y="240506"/>
                    <a:pt x="1191" y="239762"/>
                    <a:pt x="595" y="238869"/>
                  </a:cubicBezTo>
                  <a:cubicBezTo>
                    <a:pt x="99" y="237976"/>
                    <a:pt x="0" y="236934"/>
                    <a:pt x="298" y="235744"/>
                  </a:cubicBezTo>
                  <a:lnTo>
                    <a:pt x="45839" y="7441"/>
                  </a:lnTo>
                  <a:cubicBezTo>
                    <a:pt x="46137" y="6350"/>
                    <a:pt x="46682" y="5358"/>
                    <a:pt x="47476" y="4465"/>
                  </a:cubicBezTo>
                  <a:cubicBezTo>
                    <a:pt x="48270" y="3472"/>
                    <a:pt x="49560" y="2679"/>
                    <a:pt x="51346" y="2084"/>
                  </a:cubicBezTo>
                  <a:cubicBezTo>
                    <a:pt x="53230" y="1389"/>
                    <a:pt x="55612" y="893"/>
                    <a:pt x="58489" y="595"/>
                  </a:cubicBezTo>
                  <a:cubicBezTo>
                    <a:pt x="61367" y="198"/>
                    <a:pt x="64939" y="0"/>
                    <a:pt x="69205"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2" name="Shape 3030"/>
            <p:cNvSpPr/>
            <p:nvPr/>
          </p:nvSpPr>
          <p:spPr>
            <a:xfrm>
              <a:off x="2942939" y="73616"/>
              <a:ext cx="83121" cy="172248"/>
            </a:xfrm>
            <a:custGeom>
              <a:avLst/>
              <a:gdLst/>
              <a:ahLst/>
              <a:cxnLst/>
              <a:rect l="0" t="0" r="0" b="0"/>
              <a:pathLst>
                <a:path w="83121" h="172248">
                  <a:moveTo>
                    <a:pt x="83121" y="0"/>
                  </a:moveTo>
                  <a:lnTo>
                    <a:pt x="83121" y="30757"/>
                  </a:lnTo>
                  <a:lnTo>
                    <a:pt x="78135" y="31754"/>
                  </a:lnTo>
                  <a:cubicBezTo>
                    <a:pt x="73571" y="33837"/>
                    <a:pt x="69553" y="36665"/>
                    <a:pt x="66080" y="40237"/>
                  </a:cubicBezTo>
                  <a:cubicBezTo>
                    <a:pt x="62607" y="43710"/>
                    <a:pt x="59630" y="47877"/>
                    <a:pt x="57150" y="52739"/>
                  </a:cubicBezTo>
                  <a:cubicBezTo>
                    <a:pt x="54670" y="57501"/>
                    <a:pt x="52685" y="62611"/>
                    <a:pt x="51197" y="68068"/>
                  </a:cubicBezTo>
                  <a:lnTo>
                    <a:pt x="65782" y="68068"/>
                  </a:lnTo>
                  <a:lnTo>
                    <a:pt x="83121" y="66734"/>
                  </a:lnTo>
                  <a:lnTo>
                    <a:pt x="83121" y="94080"/>
                  </a:lnTo>
                  <a:lnTo>
                    <a:pt x="60871" y="96048"/>
                  </a:lnTo>
                  <a:lnTo>
                    <a:pt x="44946" y="96048"/>
                  </a:lnTo>
                  <a:cubicBezTo>
                    <a:pt x="44450" y="98727"/>
                    <a:pt x="44103" y="101356"/>
                    <a:pt x="43904" y="103936"/>
                  </a:cubicBezTo>
                  <a:cubicBezTo>
                    <a:pt x="43706" y="106515"/>
                    <a:pt x="43607" y="108896"/>
                    <a:pt x="43607" y="111079"/>
                  </a:cubicBezTo>
                  <a:cubicBezTo>
                    <a:pt x="43607" y="120505"/>
                    <a:pt x="46038" y="127599"/>
                    <a:pt x="50899" y="132362"/>
                  </a:cubicBezTo>
                  <a:cubicBezTo>
                    <a:pt x="55761" y="137025"/>
                    <a:pt x="63550" y="139357"/>
                    <a:pt x="74265" y="139357"/>
                  </a:cubicBezTo>
                  <a:lnTo>
                    <a:pt x="83121" y="138651"/>
                  </a:lnTo>
                  <a:lnTo>
                    <a:pt x="83121" y="171242"/>
                  </a:lnTo>
                  <a:lnTo>
                    <a:pt x="66526" y="172248"/>
                  </a:lnTo>
                  <a:cubicBezTo>
                    <a:pt x="55414" y="172248"/>
                    <a:pt x="45690" y="171057"/>
                    <a:pt x="37356" y="168676"/>
                  </a:cubicBezTo>
                  <a:cubicBezTo>
                    <a:pt x="29121" y="166394"/>
                    <a:pt x="22225" y="162921"/>
                    <a:pt x="16669" y="158258"/>
                  </a:cubicBezTo>
                  <a:cubicBezTo>
                    <a:pt x="11113" y="153495"/>
                    <a:pt x="6945" y="147443"/>
                    <a:pt x="4167" y="140101"/>
                  </a:cubicBezTo>
                  <a:cubicBezTo>
                    <a:pt x="1389" y="132659"/>
                    <a:pt x="0" y="123928"/>
                    <a:pt x="0" y="113907"/>
                  </a:cubicBezTo>
                  <a:cubicBezTo>
                    <a:pt x="0" y="106168"/>
                    <a:pt x="695" y="97883"/>
                    <a:pt x="2084" y="89053"/>
                  </a:cubicBezTo>
                  <a:cubicBezTo>
                    <a:pt x="3572" y="80123"/>
                    <a:pt x="5904" y="71342"/>
                    <a:pt x="9079" y="62710"/>
                  </a:cubicBezTo>
                  <a:cubicBezTo>
                    <a:pt x="12353" y="54078"/>
                    <a:pt x="16520" y="45843"/>
                    <a:pt x="21580" y="38005"/>
                  </a:cubicBezTo>
                  <a:cubicBezTo>
                    <a:pt x="26739" y="30166"/>
                    <a:pt x="32941" y="23271"/>
                    <a:pt x="40184" y="17318"/>
                  </a:cubicBezTo>
                  <a:cubicBezTo>
                    <a:pt x="47427" y="11364"/>
                    <a:pt x="55761" y="6602"/>
                    <a:pt x="65187" y="3030"/>
                  </a:cubicBezTo>
                  <a:lnTo>
                    <a:pt x="83121"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3" name="Shape 3031"/>
            <p:cNvSpPr/>
            <p:nvPr/>
          </p:nvSpPr>
          <p:spPr>
            <a:xfrm>
              <a:off x="2751870" y="71140"/>
              <a:ext cx="166688" cy="171748"/>
            </a:xfrm>
            <a:custGeom>
              <a:avLst/>
              <a:gdLst/>
              <a:ahLst/>
              <a:cxnLst/>
              <a:rect l="0" t="0" r="0" b="0"/>
              <a:pathLst>
                <a:path w="166688" h="171748">
                  <a:moveTo>
                    <a:pt x="123379" y="0"/>
                  </a:moveTo>
                  <a:cubicBezTo>
                    <a:pt x="131415" y="0"/>
                    <a:pt x="138162" y="1191"/>
                    <a:pt x="143619" y="3572"/>
                  </a:cubicBezTo>
                  <a:cubicBezTo>
                    <a:pt x="149175" y="5953"/>
                    <a:pt x="153640" y="9178"/>
                    <a:pt x="157014" y="13246"/>
                  </a:cubicBezTo>
                  <a:cubicBezTo>
                    <a:pt x="160486" y="17314"/>
                    <a:pt x="162967" y="22027"/>
                    <a:pt x="164455" y="27384"/>
                  </a:cubicBezTo>
                  <a:cubicBezTo>
                    <a:pt x="165943" y="32742"/>
                    <a:pt x="166688" y="38447"/>
                    <a:pt x="166688" y="44500"/>
                  </a:cubicBezTo>
                  <a:cubicBezTo>
                    <a:pt x="166688" y="48568"/>
                    <a:pt x="166439" y="52636"/>
                    <a:pt x="165943" y="56704"/>
                  </a:cubicBezTo>
                  <a:cubicBezTo>
                    <a:pt x="165447" y="60672"/>
                    <a:pt x="164802" y="64839"/>
                    <a:pt x="164009" y="69205"/>
                  </a:cubicBezTo>
                  <a:lnTo>
                    <a:pt x="144661" y="164753"/>
                  </a:lnTo>
                  <a:cubicBezTo>
                    <a:pt x="144462" y="165943"/>
                    <a:pt x="143917" y="166985"/>
                    <a:pt x="143024" y="167878"/>
                  </a:cubicBezTo>
                  <a:cubicBezTo>
                    <a:pt x="142131" y="168771"/>
                    <a:pt x="140791" y="169515"/>
                    <a:pt x="139005" y="170111"/>
                  </a:cubicBezTo>
                  <a:cubicBezTo>
                    <a:pt x="137220" y="170607"/>
                    <a:pt x="134888" y="171004"/>
                    <a:pt x="132011" y="171301"/>
                  </a:cubicBezTo>
                  <a:cubicBezTo>
                    <a:pt x="129232" y="171599"/>
                    <a:pt x="125710" y="171748"/>
                    <a:pt x="121444" y="171748"/>
                  </a:cubicBezTo>
                  <a:cubicBezTo>
                    <a:pt x="117177" y="171748"/>
                    <a:pt x="113655" y="171599"/>
                    <a:pt x="110877" y="171301"/>
                  </a:cubicBezTo>
                  <a:cubicBezTo>
                    <a:pt x="108198" y="171004"/>
                    <a:pt x="106114" y="170607"/>
                    <a:pt x="104626" y="170111"/>
                  </a:cubicBezTo>
                  <a:cubicBezTo>
                    <a:pt x="103138" y="169515"/>
                    <a:pt x="102096" y="168771"/>
                    <a:pt x="101501" y="167878"/>
                  </a:cubicBezTo>
                  <a:cubicBezTo>
                    <a:pt x="101005" y="166985"/>
                    <a:pt x="100856" y="165943"/>
                    <a:pt x="101054" y="164753"/>
                  </a:cubicBezTo>
                  <a:lnTo>
                    <a:pt x="119807" y="71884"/>
                  </a:lnTo>
                  <a:cubicBezTo>
                    <a:pt x="120402" y="69106"/>
                    <a:pt x="120848" y="66278"/>
                    <a:pt x="121146" y="63401"/>
                  </a:cubicBezTo>
                  <a:cubicBezTo>
                    <a:pt x="121444" y="60523"/>
                    <a:pt x="121593" y="57993"/>
                    <a:pt x="121593" y="55811"/>
                  </a:cubicBezTo>
                  <a:cubicBezTo>
                    <a:pt x="121593" y="50552"/>
                    <a:pt x="120501" y="46286"/>
                    <a:pt x="118318" y="43011"/>
                  </a:cubicBezTo>
                  <a:cubicBezTo>
                    <a:pt x="116136" y="39638"/>
                    <a:pt x="112415" y="37951"/>
                    <a:pt x="107156" y="37951"/>
                  </a:cubicBezTo>
                  <a:cubicBezTo>
                    <a:pt x="102394" y="37951"/>
                    <a:pt x="97433" y="39439"/>
                    <a:pt x="92273" y="42416"/>
                  </a:cubicBezTo>
                  <a:cubicBezTo>
                    <a:pt x="87213" y="45393"/>
                    <a:pt x="82352" y="49461"/>
                    <a:pt x="77688" y="54620"/>
                  </a:cubicBezTo>
                  <a:cubicBezTo>
                    <a:pt x="73124" y="59779"/>
                    <a:pt x="69056" y="65832"/>
                    <a:pt x="65484" y="72777"/>
                  </a:cubicBezTo>
                  <a:cubicBezTo>
                    <a:pt x="61913" y="79623"/>
                    <a:pt x="59382" y="86916"/>
                    <a:pt x="57894" y="94655"/>
                  </a:cubicBezTo>
                  <a:lnTo>
                    <a:pt x="43755" y="164753"/>
                  </a:lnTo>
                  <a:cubicBezTo>
                    <a:pt x="43557" y="165943"/>
                    <a:pt x="43011" y="166985"/>
                    <a:pt x="42118" y="167878"/>
                  </a:cubicBezTo>
                  <a:cubicBezTo>
                    <a:pt x="41325" y="168771"/>
                    <a:pt x="39985" y="169515"/>
                    <a:pt x="38100" y="170111"/>
                  </a:cubicBezTo>
                  <a:cubicBezTo>
                    <a:pt x="36314" y="170607"/>
                    <a:pt x="33982" y="171004"/>
                    <a:pt x="31105" y="171301"/>
                  </a:cubicBezTo>
                  <a:cubicBezTo>
                    <a:pt x="28228" y="171599"/>
                    <a:pt x="24705" y="171748"/>
                    <a:pt x="20538" y="171748"/>
                  </a:cubicBezTo>
                  <a:cubicBezTo>
                    <a:pt x="16272" y="171748"/>
                    <a:pt x="12750" y="171599"/>
                    <a:pt x="9971" y="171301"/>
                  </a:cubicBezTo>
                  <a:cubicBezTo>
                    <a:pt x="7293" y="171004"/>
                    <a:pt x="5159" y="170607"/>
                    <a:pt x="3572" y="170111"/>
                  </a:cubicBezTo>
                  <a:cubicBezTo>
                    <a:pt x="2084" y="169515"/>
                    <a:pt x="1091" y="168771"/>
                    <a:pt x="595" y="167878"/>
                  </a:cubicBezTo>
                  <a:cubicBezTo>
                    <a:pt x="99" y="166985"/>
                    <a:pt x="0" y="165943"/>
                    <a:pt x="298" y="164753"/>
                  </a:cubicBezTo>
                  <a:lnTo>
                    <a:pt x="31254" y="9823"/>
                  </a:lnTo>
                  <a:cubicBezTo>
                    <a:pt x="31552" y="8632"/>
                    <a:pt x="32048" y="7590"/>
                    <a:pt x="32742" y="6697"/>
                  </a:cubicBezTo>
                  <a:cubicBezTo>
                    <a:pt x="33536" y="5804"/>
                    <a:pt x="34677" y="5110"/>
                    <a:pt x="36165" y="4614"/>
                  </a:cubicBezTo>
                  <a:cubicBezTo>
                    <a:pt x="37753" y="4118"/>
                    <a:pt x="39786" y="3721"/>
                    <a:pt x="42267" y="3423"/>
                  </a:cubicBezTo>
                  <a:cubicBezTo>
                    <a:pt x="44847" y="3125"/>
                    <a:pt x="47873" y="2977"/>
                    <a:pt x="51346" y="2977"/>
                  </a:cubicBezTo>
                  <a:cubicBezTo>
                    <a:pt x="54918" y="2977"/>
                    <a:pt x="57795" y="3125"/>
                    <a:pt x="59978" y="3423"/>
                  </a:cubicBezTo>
                  <a:cubicBezTo>
                    <a:pt x="62260" y="3721"/>
                    <a:pt x="64046" y="4118"/>
                    <a:pt x="65336" y="4614"/>
                  </a:cubicBezTo>
                  <a:cubicBezTo>
                    <a:pt x="66625" y="5110"/>
                    <a:pt x="67468" y="5804"/>
                    <a:pt x="67866" y="6697"/>
                  </a:cubicBezTo>
                  <a:cubicBezTo>
                    <a:pt x="68263" y="7590"/>
                    <a:pt x="68361" y="8632"/>
                    <a:pt x="68163" y="9823"/>
                  </a:cubicBezTo>
                  <a:lnTo>
                    <a:pt x="63103" y="35272"/>
                  </a:lnTo>
                  <a:cubicBezTo>
                    <a:pt x="65484" y="31204"/>
                    <a:pt x="68709" y="27087"/>
                    <a:pt x="72777" y="22920"/>
                  </a:cubicBezTo>
                  <a:cubicBezTo>
                    <a:pt x="76845" y="18653"/>
                    <a:pt x="81508" y="14833"/>
                    <a:pt x="86767" y="11460"/>
                  </a:cubicBezTo>
                  <a:cubicBezTo>
                    <a:pt x="92025" y="8086"/>
                    <a:pt x="97730" y="5358"/>
                    <a:pt x="103882" y="3274"/>
                  </a:cubicBezTo>
                  <a:cubicBezTo>
                    <a:pt x="110133" y="1091"/>
                    <a:pt x="116631" y="0"/>
                    <a:pt x="12337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4" name="Shape 3032"/>
            <p:cNvSpPr/>
            <p:nvPr/>
          </p:nvSpPr>
          <p:spPr>
            <a:xfrm>
              <a:off x="2651734" y="71140"/>
              <a:ext cx="83790" cy="172465"/>
            </a:xfrm>
            <a:custGeom>
              <a:avLst/>
              <a:gdLst/>
              <a:ahLst/>
              <a:cxnLst/>
              <a:rect l="0" t="0" r="0" b="0"/>
              <a:pathLst>
                <a:path w="83790" h="172465">
                  <a:moveTo>
                    <a:pt x="15329" y="0"/>
                  </a:moveTo>
                  <a:cubicBezTo>
                    <a:pt x="27037" y="0"/>
                    <a:pt x="37108" y="1389"/>
                    <a:pt x="45541" y="4167"/>
                  </a:cubicBezTo>
                  <a:cubicBezTo>
                    <a:pt x="54075" y="6846"/>
                    <a:pt x="61168" y="10815"/>
                    <a:pt x="66824" y="16073"/>
                  </a:cubicBezTo>
                  <a:cubicBezTo>
                    <a:pt x="72579" y="21332"/>
                    <a:pt x="76845" y="27831"/>
                    <a:pt x="79623" y="35570"/>
                  </a:cubicBezTo>
                  <a:cubicBezTo>
                    <a:pt x="82401" y="43210"/>
                    <a:pt x="83790" y="52040"/>
                    <a:pt x="83790" y="62061"/>
                  </a:cubicBezTo>
                  <a:cubicBezTo>
                    <a:pt x="83790" y="70396"/>
                    <a:pt x="82996" y="78978"/>
                    <a:pt x="81409" y="87809"/>
                  </a:cubicBezTo>
                  <a:cubicBezTo>
                    <a:pt x="79822" y="96540"/>
                    <a:pt x="77341" y="105122"/>
                    <a:pt x="73968" y="113556"/>
                  </a:cubicBezTo>
                  <a:cubicBezTo>
                    <a:pt x="70595" y="121890"/>
                    <a:pt x="66279" y="129729"/>
                    <a:pt x="61020" y="137071"/>
                  </a:cubicBezTo>
                  <a:cubicBezTo>
                    <a:pt x="55761" y="144413"/>
                    <a:pt x="49461" y="150912"/>
                    <a:pt x="42118" y="156567"/>
                  </a:cubicBezTo>
                  <a:cubicBezTo>
                    <a:pt x="34776" y="162223"/>
                    <a:pt x="26343" y="166688"/>
                    <a:pt x="16818" y="169962"/>
                  </a:cubicBezTo>
                  <a:lnTo>
                    <a:pt x="0" y="172465"/>
                  </a:lnTo>
                  <a:lnTo>
                    <a:pt x="0" y="137882"/>
                  </a:lnTo>
                  <a:lnTo>
                    <a:pt x="5060" y="136773"/>
                  </a:lnTo>
                  <a:cubicBezTo>
                    <a:pt x="9724" y="134491"/>
                    <a:pt x="13841" y="131415"/>
                    <a:pt x="17413" y="127546"/>
                  </a:cubicBezTo>
                  <a:cubicBezTo>
                    <a:pt x="21084" y="123676"/>
                    <a:pt x="24259" y="119261"/>
                    <a:pt x="26938" y="114300"/>
                  </a:cubicBezTo>
                  <a:cubicBezTo>
                    <a:pt x="29617" y="109240"/>
                    <a:pt x="31800" y="103882"/>
                    <a:pt x="33486" y="98227"/>
                  </a:cubicBezTo>
                  <a:cubicBezTo>
                    <a:pt x="35272" y="92571"/>
                    <a:pt x="36562" y="86916"/>
                    <a:pt x="37356" y="81260"/>
                  </a:cubicBezTo>
                  <a:cubicBezTo>
                    <a:pt x="38150" y="75605"/>
                    <a:pt x="38546" y="70197"/>
                    <a:pt x="38546" y="65038"/>
                  </a:cubicBezTo>
                  <a:cubicBezTo>
                    <a:pt x="38546" y="60176"/>
                    <a:pt x="38050" y="55860"/>
                    <a:pt x="37058" y="52090"/>
                  </a:cubicBezTo>
                  <a:cubicBezTo>
                    <a:pt x="36066" y="48320"/>
                    <a:pt x="34429" y="45145"/>
                    <a:pt x="32147" y="42565"/>
                  </a:cubicBezTo>
                  <a:cubicBezTo>
                    <a:pt x="29964" y="39886"/>
                    <a:pt x="27087" y="37852"/>
                    <a:pt x="23515" y="36463"/>
                  </a:cubicBezTo>
                  <a:cubicBezTo>
                    <a:pt x="20042" y="35074"/>
                    <a:pt x="15726" y="34379"/>
                    <a:pt x="10567" y="34379"/>
                  </a:cubicBezTo>
                  <a:lnTo>
                    <a:pt x="0" y="36694"/>
                  </a:lnTo>
                  <a:lnTo>
                    <a:pt x="0" y="2342"/>
                  </a:lnTo>
                  <a:lnTo>
                    <a:pt x="15329"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5" name="Shape 3033"/>
            <p:cNvSpPr/>
            <p:nvPr/>
          </p:nvSpPr>
          <p:spPr>
            <a:xfrm>
              <a:off x="3026059" y="202406"/>
              <a:ext cx="49485" cy="42452"/>
            </a:xfrm>
            <a:custGeom>
              <a:avLst/>
              <a:gdLst/>
              <a:ahLst/>
              <a:cxnLst/>
              <a:rect l="0" t="0" r="0" b="0"/>
              <a:pathLst>
                <a:path w="49485" h="42452">
                  <a:moveTo>
                    <a:pt x="45616" y="0"/>
                  </a:moveTo>
                  <a:cubicBezTo>
                    <a:pt x="47005" y="0"/>
                    <a:pt x="47997" y="446"/>
                    <a:pt x="48592" y="1339"/>
                  </a:cubicBezTo>
                  <a:cubicBezTo>
                    <a:pt x="49188" y="2133"/>
                    <a:pt x="49485" y="3373"/>
                    <a:pt x="49485" y="5060"/>
                  </a:cubicBezTo>
                  <a:cubicBezTo>
                    <a:pt x="49485" y="7045"/>
                    <a:pt x="49287" y="9327"/>
                    <a:pt x="48890" y="11906"/>
                  </a:cubicBezTo>
                  <a:cubicBezTo>
                    <a:pt x="48592" y="14387"/>
                    <a:pt x="48096" y="16867"/>
                    <a:pt x="47402" y="19348"/>
                  </a:cubicBezTo>
                  <a:cubicBezTo>
                    <a:pt x="46806" y="21828"/>
                    <a:pt x="46013" y="24209"/>
                    <a:pt x="45021" y="26491"/>
                  </a:cubicBezTo>
                  <a:cubicBezTo>
                    <a:pt x="44029" y="28674"/>
                    <a:pt x="42937" y="30311"/>
                    <a:pt x="41746" y="31403"/>
                  </a:cubicBezTo>
                  <a:cubicBezTo>
                    <a:pt x="40357" y="32792"/>
                    <a:pt x="37778" y="34181"/>
                    <a:pt x="34007" y="35570"/>
                  </a:cubicBezTo>
                  <a:cubicBezTo>
                    <a:pt x="30337" y="36959"/>
                    <a:pt x="25872" y="38249"/>
                    <a:pt x="20613" y="39439"/>
                  </a:cubicBezTo>
                  <a:cubicBezTo>
                    <a:pt x="15454" y="40630"/>
                    <a:pt x="9599" y="41573"/>
                    <a:pt x="3051" y="42267"/>
                  </a:cubicBezTo>
                  <a:lnTo>
                    <a:pt x="0" y="42452"/>
                  </a:lnTo>
                  <a:lnTo>
                    <a:pt x="0" y="9861"/>
                  </a:lnTo>
                  <a:lnTo>
                    <a:pt x="11683" y="8930"/>
                  </a:lnTo>
                  <a:cubicBezTo>
                    <a:pt x="17835" y="7838"/>
                    <a:pt x="23193" y="6648"/>
                    <a:pt x="27756" y="5358"/>
                  </a:cubicBezTo>
                  <a:cubicBezTo>
                    <a:pt x="32321" y="3969"/>
                    <a:pt x="36091" y="2729"/>
                    <a:pt x="39067" y="1637"/>
                  </a:cubicBezTo>
                  <a:cubicBezTo>
                    <a:pt x="42044" y="546"/>
                    <a:pt x="44227" y="0"/>
                    <a:pt x="4561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6" name="Shape 3034"/>
            <p:cNvSpPr/>
            <p:nvPr/>
          </p:nvSpPr>
          <p:spPr>
            <a:xfrm>
              <a:off x="3122203" y="191690"/>
              <a:ext cx="51693" cy="52388"/>
            </a:xfrm>
            <a:custGeom>
              <a:avLst/>
              <a:gdLst/>
              <a:ahLst/>
              <a:cxnLst/>
              <a:rect l="0" t="0" r="0" b="0"/>
              <a:pathLst>
                <a:path w="51693" h="52388">
                  <a:moveTo>
                    <a:pt x="30807" y="0"/>
                  </a:moveTo>
                  <a:cubicBezTo>
                    <a:pt x="35570" y="0"/>
                    <a:pt x="39439" y="496"/>
                    <a:pt x="42416" y="1488"/>
                  </a:cubicBezTo>
                  <a:cubicBezTo>
                    <a:pt x="45393" y="2381"/>
                    <a:pt x="47575" y="3870"/>
                    <a:pt x="48964" y="5953"/>
                  </a:cubicBezTo>
                  <a:cubicBezTo>
                    <a:pt x="50453" y="8037"/>
                    <a:pt x="51296" y="10765"/>
                    <a:pt x="51495" y="14139"/>
                  </a:cubicBezTo>
                  <a:cubicBezTo>
                    <a:pt x="51693" y="17413"/>
                    <a:pt x="51346" y="21481"/>
                    <a:pt x="50453" y="26343"/>
                  </a:cubicBezTo>
                  <a:cubicBezTo>
                    <a:pt x="49461" y="31204"/>
                    <a:pt x="48220" y="35322"/>
                    <a:pt x="46732" y="38695"/>
                  </a:cubicBezTo>
                  <a:cubicBezTo>
                    <a:pt x="45343" y="41970"/>
                    <a:pt x="43458" y="44648"/>
                    <a:pt x="41077" y="46732"/>
                  </a:cubicBezTo>
                  <a:cubicBezTo>
                    <a:pt x="38795" y="48716"/>
                    <a:pt x="35967" y="50155"/>
                    <a:pt x="32593" y="51048"/>
                  </a:cubicBezTo>
                  <a:cubicBezTo>
                    <a:pt x="29319" y="51941"/>
                    <a:pt x="25350" y="52388"/>
                    <a:pt x="20687" y="52388"/>
                  </a:cubicBezTo>
                  <a:cubicBezTo>
                    <a:pt x="15925" y="52388"/>
                    <a:pt x="12055" y="51941"/>
                    <a:pt x="9079" y="51048"/>
                  </a:cubicBezTo>
                  <a:cubicBezTo>
                    <a:pt x="6201" y="50254"/>
                    <a:pt x="3969" y="48865"/>
                    <a:pt x="2381" y="46881"/>
                  </a:cubicBezTo>
                  <a:cubicBezTo>
                    <a:pt x="893" y="44797"/>
                    <a:pt x="99" y="42118"/>
                    <a:pt x="0" y="38844"/>
                  </a:cubicBezTo>
                  <a:cubicBezTo>
                    <a:pt x="0" y="35471"/>
                    <a:pt x="496" y="31304"/>
                    <a:pt x="1488" y="26343"/>
                  </a:cubicBezTo>
                  <a:cubicBezTo>
                    <a:pt x="2381" y="21481"/>
                    <a:pt x="3522" y="17413"/>
                    <a:pt x="4911" y="14139"/>
                  </a:cubicBezTo>
                  <a:cubicBezTo>
                    <a:pt x="6300" y="10765"/>
                    <a:pt x="8086" y="8037"/>
                    <a:pt x="10269" y="5953"/>
                  </a:cubicBezTo>
                  <a:cubicBezTo>
                    <a:pt x="12551" y="3870"/>
                    <a:pt x="15329" y="2381"/>
                    <a:pt x="18604" y="1488"/>
                  </a:cubicBezTo>
                  <a:cubicBezTo>
                    <a:pt x="21977" y="496"/>
                    <a:pt x="26045" y="0"/>
                    <a:pt x="30807"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7" name="Shape 3035"/>
            <p:cNvSpPr/>
            <p:nvPr/>
          </p:nvSpPr>
          <p:spPr>
            <a:xfrm>
              <a:off x="3144874" y="78135"/>
              <a:ext cx="51792" cy="52536"/>
            </a:xfrm>
            <a:custGeom>
              <a:avLst/>
              <a:gdLst/>
              <a:ahLst/>
              <a:cxnLst/>
              <a:rect l="0" t="0" r="0" b="0"/>
              <a:pathLst>
                <a:path w="51792" h="52536">
                  <a:moveTo>
                    <a:pt x="31055" y="0"/>
                  </a:moveTo>
                  <a:cubicBezTo>
                    <a:pt x="35620" y="0"/>
                    <a:pt x="39390" y="496"/>
                    <a:pt x="42366" y="1488"/>
                  </a:cubicBezTo>
                  <a:cubicBezTo>
                    <a:pt x="45442" y="2381"/>
                    <a:pt x="47724" y="3870"/>
                    <a:pt x="49213" y="5953"/>
                  </a:cubicBezTo>
                  <a:cubicBezTo>
                    <a:pt x="50701" y="8037"/>
                    <a:pt x="51495" y="10765"/>
                    <a:pt x="51594" y="14139"/>
                  </a:cubicBezTo>
                  <a:cubicBezTo>
                    <a:pt x="51792" y="17512"/>
                    <a:pt x="51346" y="21630"/>
                    <a:pt x="50254" y="26491"/>
                  </a:cubicBezTo>
                  <a:cubicBezTo>
                    <a:pt x="49361" y="31353"/>
                    <a:pt x="48171" y="35421"/>
                    <a:pt x="46682" y="38695"/>
                  </a:cubicBezTo>
                  <a:cubicBezTo>
                    <a:pt x="45293" y="41970"/>
                    <a:pt x="43458" y="44648"/>
                    <a:pt x="41176" y="46732"/>
                  </a:cubicBezTo>
                  <a:cubicBezTo>
                    <a:pt x="38894" y="48816"/>
                    <a:pt x="36066" y="50304"/>
                    <a:pt x="32693" y="51197"/>
                  </a:cubicBezTo>
                  <a:cubicBezTo>
                    <a:pt x="29418" y="52090"/>
                    <a:pt x="25450" y="52536"/>
                    <a:pt x="20786" y="52536"/>
                  </a:cubicBezTo>
                  <a:cubicBezTo>
                    <a:pt x="16024" y="52536"/>
                    <a:pt x="12154" y="52090"/>
                    <a:pt x="9178" y="51197"/>
                  </a:cubicBezTo>
                  <a:cubicBezTo>
                    <a:pt x="6300" y="50304"/>
                    <a:pt x="4068" y="48816"/>
                    <a:pt x="2480" y="46732"/>
                  </a:cubicBezTo>
                  <a:cubicBezTo>
                    <a:pt x="992" y="44648"/>
                    <a:pt x="198" y="41970"/>
                    <a:pt x="99" y="38695"/>
                  </a:cubicBezTo>
                  <a:cubicBezTo>
                    <a:pt x="0" y="35421"/>
                    <a:pt x="446" y="31353"/>
                    <a:pt x="1439" y="26491"/>
                  </a:cubicBezTo>
                  <a:cubicBezTo>
                    <a:pt x="2431" y="21630"/>
                    <a:pt x="3621" y="17512"/>
                    <a:pt x="5011" y="14139"/>
                  </a:cubicBezTo>
                  <a:cubicBezTo>
                    <a:pt x="6499" y="10765"/>
                    <a:pt x="8334" y="8037"/>
                    <a:pt x="10517" y="5953"/>
                  </a:cubicBezTo>
                  <a:cubicBezTo>
                    <a:pt x="12799" y="3870"/>
                    <a:pt x="15577" y="2381"/>
                    <a:pt x="18852" y="1488"/>
                  </a:cubicBezTo>
                  <a:cubicBezTo>
                    <a:pt x="22225" y="496"/>
                    <a:pt x="26293" y="0"/>
                    <a:pt x="31055"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8" name="Shape 3036"/>
            <p:cNvSpPr/>
            <p:nvPr/>
          </p:nvSpPr>
          <p:spPr>
            <a:xfrm>
              <a:off x="3026059" y="71140"/>
              <a:ext cx="74786" cy="96557"/>
            </a:xfrm>
            <a:custGeom>
              <a:avLst/>
              <a:gdLst/>
              <a:ahLst/>
              <a:cxnLst/>
              <a:rect l="0" t="0" r="0" b="0"/>
              <a:pathLst>
                <a:path w="74786" h="96557">
                  <a:moveTo>
                    <a:pt x="14660" y="0"/>
                  </a:moveTo>
                  <a:cubicBezTo>
                    <a:pt x="25177" y="0"/>
                    <a:pt x="34206" y="1240"/>
                    <a:pt x="41746" y="3721"/>
                  </a:cubicBezTo>
                  <a:cubicBezTo>
                    <a:pt x="49387" y="6201"/>
                    <a:pt x="55637" y="9525"/>
                    <a:pt x="60499" y="13692"/>
                  </a:cubicBezTo>
                  <a:cubicBezTo>
                    <a:pt x="65360" y="17760"/>
                    <a:pt x="68932" y="22423"/>
                    <a:pt x="71214" y="27682"/>
                  </a:cubicBezTo>
                  <a:cubicBezTo>
                    <a:pt x="73596" y="32941"/>
                    <a:pt x="74786" y="38348"/>
                    <a:pt x="74786" y="43904"/>
                  </a:cubicBezTo>
                  <a:cubicBezTo>
                    <a:pt x="74786" y="52239"/>
                    <a:pt x="72901" y="59779"/>
                    <a:pt x="69131" y="66526"/>
                  </a:cubicBezTo>
                  <a:cubicBezTo>
                    <a:pt x="65460" y="73174"/>
                    <a:pt x="59656" y="78879"/>
                    <a:pt x="51718" y="83641"/>
                  </a:cubicBezTo>
                  <a:cubicBezTo>
                    <a:pt x="43780" y="88404"/>
                    <a:pt x="33710" y="92075"/>
                    <a:pt x="21506" y="94655"/>
                  </a:cubicBezTo>
                  <a:lnTo>
                    <a:pt x="0" y="96557"/>
                  </a:lnTo>
                  <a:lnTo>
                    <a:pt x="0" y="69211"/>
                  </a:lnTo>
                  <a:lnTo>
                    <a:pt x="5879" y="68759"/>
                  </a:lnTo>
                  <a:cubicBezTo>
                    <a:pt x="12129" y="67469"/>
                    <a:pt x="17140" y="65782"/>
                    <a:pt x="20910" y="63698"/>
                  </a:cubicBezTo>
                  <a:cubicBezTo>
                    <a:pt x="24780" y="61615"/>
                    <a:pt x="27558" y="59184"/>
                    <a:pt x="29245" y="56406"/>
                  </a:cubicBezTo>
                  <a:cubicBezTo>
                    <a:pt x="31031" y="53529"/>
                    <a:pt x="31924" y="50502"/>
                    <a:pt x="31924" y="47327"/>
                  </a:cubicBezTo>
                  <a:cubicBezTo>
                    <a:pt x="31924" y="42664"/>
                    <a:pt x="30088" y="38795"/>
                    <a:pt x="26417" y="35719"/>
                  </a:cubicBezTo>
                  <a:cubicBezTo>
                    <a:pt x="22845" y="32643"/>
                    <a:pt x="17587" y="31105"/>
                    <a:pt x="10641" y="31105"/>
                  </a:cubicBezTo>
                  <a:lnTo>
                    <a:pt x="0" y="33233"/>
                  </a:lnTo>
                  <a:lnTo>
                    <a:pt x="0" y="2477"/>
                  </a:lnTo>
                  <a:lnTo>
                    <a:pt x="14660"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69" name="Shape 3037"/>
            <p:cNvSpPr/>
            <p:nvPr/>
          </p:nvSpPr>
          <p:spPr>
            <a:xfrm>
              <a:off x="3418280" y="76273"/>
              <a:ext cx="77242" cy="168847"/>
            </a:xfrm>
            <a:custGeom>
              <a:avLst/>
              <a:gdLst/>
              <a:ahLst/>
              <a:cxnLst/>
              <a:rect l="0" t="0" r="0" b="0"/>
              <a:pathLst>
                <a:path w="77242" h="168847">
                  <a:moveTo>
                    <a:pt x="77242" y="0"/>
                  </a:moveTo>
                  <a:lnTo>
                    <a:pt x="77242" y="22510"/>
                  </a:lnTo>
                  <a:lnTo>
                    <a:pt x="71140" y="23739"/>
                  </a:lnTo>
                  <a:cubicBezTo>
                    <a:pt x="65385" y="26319"/>
                    <a:pt x="60275" y="29792"/>
                    <a:pt x="55811" y="34157"/>
                  </a:cubicBezTo>
                  <a:cubicBezTo>
                    <a:pt x="51346" y="38523"/>
                    <a:pt x="47526" y="43633"/>
                    <a:pt x="44351" y="49487"/>
                  </a:cubicBezTo>
                  <a:cubicBezTo>
                    <a:pt x="41176" y="55340"/>
                    <a:pt x="38596" y="61492"/>
                    <a:pt x="36612" y="67941"/>
                  </a:cubicBezTo>
                  <a:lnTo>
                    <a:pt x="54322" y="67941"/>
                  </a:lnTo>
                  <a:lnTo>
                    <a:pt x="77242" y="66256"/>
                  </a:lnTo>
                  <a:lnTo>
                    <a:pt x="77242" y="86569"/>
                  </a:lnTo>
                  <a:lnTo>
                    <a:pt x="50006" y="88777"/>
                  </a:lnTo>
                  <a:lnTo>
                    <a:pt x="31552" y="88777"/>
                  </a:lnTo>
                  <a:cubicBezTo>
                    <a:pt x="30758" y="92647"/>
                    <a:pt x="30212" y="96367"/>
                    <a:pt x="29914" y="99939"/>
                  </a:cubicBezTo>
                  <a:cubicBezTo>
                    <a:pt x="29617" y="103511"/>
                    <a:pt x="29468" y="106885"/>
                    <a:pt x="29468" y="110060"/>
                  </a:cubicBezTo>
                  <a:cubicBezTo>
                    <a:pt x="29468" y="121569"/>
                    <a:pt x="32345" y="130399"/>
                    <a:pt x="38100" y="136551"/>
                  </a:cubicBezTo>
                  <a:cubicBezTo>
                    <a:pt x="43855" y="142703"/>
                    <a:pt x="53132" y="145778"/>
                    <a:pt x="65931" y="145778"/>
                  </a:cubicBezTo>
                  <a:lnTo>
                    <a:pt x="77242" y="144850"/>
                  </a:lnTo>
                  <a:lnTo>
                    <a:pt x="77242" y="167913"/>
                  </a:lnTo>
                  <a:lnTo>
                    <a:pt x="61764" y="168847"/>
                  </a:lnTo>
                  <a:cubicBezTo>
                    <a:pt x="51445" y="168847"/>
                    <a:pt x="42416" y="167706"/>
                    <a:pt x="34677" y="165424"/>
                  </a:cubicBezTo>
                  <a:cubicBezTo>
                    <a:pt x="26938" y="163142"/>
                    <a:pt x="20489" y="159619"/>
                    <a:pt x="15329" y="154857"/>
                  </a:cubicBezTo>
                  <a:cubicBezTo>
                    <a:pt x="10170" y="149995"/>
                    <a:pt x="6300" y="143992"/>
                    <a:pt x="3721" y="136849"/>
                  </a:cubicBezTo>
                  <a:cubicBezTo>
                    <a:pt x="1240" y="129606"/>
                    <a:pt x="0" y="121122"/>
                    <a:pt x="0" y="111399"/>
                  </a:cubicBezTo>
                  <a:cubicBezTo>
                    <a:pt x="0" y="103858"/>
                    <a:pt x="695"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89" y="10940"/>
                    <a:pt x="53777"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0" name="Shape 3038"/>
            <p:cNvSpPr/>
            <p:nvPr/>
          </p:nvSpPr>
          <p:spPr>
            <a:xfrm>
              <a:off x="3305435" y="34081"/>
              <a:ext cx="103436" cy="210741"/>
            </a:xfrm>
            <a:custGeom>
              <a:avLst/>
              <a:gdLst/>
              <a:ahLst/>
              <a:cxnLst/>
              <a:rect l="0" t="0" r="0" b="0"/>
              <a:pathLst>
                <a:path w="103436" h="210741">
                  <a:moveTo>
                    <a:pt x="53429" y="0"/>
                  </a:moveTo>
                  <a:cubicBezTo>
                    <a:pt x="56207" y="0"/>
                    <a:pt x="58489" y="99"/>
                    <a:pt x="60275" y="298"/>
                  </a:cubicBezTo>
                  <a:cubicBezTo>
                    <a:pt x="62061" y="496"/>
                    <a:pt x="63451" y="893"/>
                    <a:pt x="64443" y="1488"/>
                  </a:cubicBezTo>
                  <a:cubicBezTo>
                    <a:pt x="65435" y="1984"/>
                    <a:pt x="66080" y="2580"/>
                    <a:pt x="66377" y="3274"/>
                  </a:cubicBezTo>
                  <a:cubicBezTo>
                    <a:pt x="66675" y="3969"/>
                    <a:pt x="66774" y="4713"/>
                    <a:pt x="66675" y="5507"/>
                  </a:cubicBezTo>
                  <a:lnTo>
                    <a:pt x="59234" y="42714"/>
                  </a:lnTo>
                  <a:lnTo>
                    <a:pt x="99120" y="42714"/>
                  </a:lnTo>
                  <a:cubicBezTo>
                    <a:pt x="100807" y="42714"/>
                    <a:pt x="101947" y="43359"/>
                    <a:pt x="102543" y="44648"/>
                  </a:cubicBezTo>
                  <a:cubicBezTo>
                    <a:pt x="103138" y="45839"/>
                    <a:pt x="103436" y="47278"/>
                    <a:pt x="103436" y="48964"/>
                  </a:cubicBezTo>
                  <a:cubicBezTo>
                    <a:pt x="103436" y="49957"/>
                    <a:pt x="103386" y="51098"/>
                    <a:pt x="103287" y="52388"/>
                  </a:cubicBezTo>
                  <a:cubicBezTo>
                    <a:pt x="103188" y="53578"/>
                    <a:pt x="102940" y="54818"/>
                    <a:pt x="102543" y="56108"/>
                  </a:cubicBezTo>
                  <a:cubicBezTo>
                    <a:pt x="102245" y="57299"/>
                    <a:pt x="101798" y="58539"/>
                    <a:pt x="101203" y="59829"/>
                  </a:cubicBezTo>
                  <a:cubicBezTo>
                    <a:pt x="100608" y="61119"/>
                    <a:pt x="99963" y="62260"/>
                    <a:pt x="99268" y="63252"/>
                  </a:cubicBezTo>
                  <a:cubicBezTo>
                    <a:pt x="98673" y="64244"/>
                    <a:pt x="97979" y="65038"/>
                    <a:pt x="97185" y="65633"/>
                  </a:cubicBezTo>
                  <a:cubicBezTo>
                    <a:pt x="96391" y="66129"/>
                    <a:pt x="95448" y="66377"/>
                    <a:pt x="94357" y="66377"/>
                  </a:cubicBezTo>
                  <a:lnTo>
                    <a:pt x="54471" y="66377"/>
                  </a:lnTo>
                  <a:lnTo>
                    <a:pt x="36909" y="153591"/>
                  </a:lnTo>
                  <a:cubicBezTo>
                    <a:pt x="36513" y="156071"/>
                    <a:pt x="36116" y="158800"/>
                    <a:pt x="35719" y="161776"/>
                  </a:cubicBezTo>
                  <a:cubicBezTo>
                    <a:pt x="35421" y="164753"/>
                    <a:pt x="35272" y="167233"/>
                    <a:pt x="35272" y="169218"/>
                  </a:cubicBezTo>
                  <a:cubicBezTo>
                    <a:pt x="35272" y="175171"/>
                    <a:pt x="36513" y="179487"/>
                    <a:pt x="38993" y="182166"/>
                  </a:cubicBezTo>
                  <a:cubicBezTo>
                    <a:pt x="41473" y="184845"/>
                    <a:pt x="45492" y="186184"/>
                    <a:pt x="51048" y="186184"/>
                  </a:cubicBezTo>
                  <a:cubicBezTo>
                    <a:pt x="54124" y="186184"/>
                    <a:pt x="56803" y="185936"/>
                    <a:pt x="59085" y="185440"/>
                  </a:cubicBezTo>
                  <a:cubicBezTo>
                    <a:pt x="61466" y="184944"/>
                    <a:pt x="63500" y="184398"/>
                    <a:pt x="65187" y="183803"/>
                  </a:cubicBezTo>
                  <a:cubicBezTo>
                    <a:pt x="66874" y="183207"/>
                    <a:pt x="68312" y="182662"/>
                    <a:pt x="69503" y="182166"/>
                  </a:cubicBezTo>
                  <a:cubicBezTo>
                    <a:pt x="70793" y="181670"/>
                    <a:pt x="71934" y="181421"/>
                    <a:pt x="72926" y="181421"/>
                  </a:cubicBezTo>
                  <a:cubicBezTo>
                    <a:pt x="73819" y="181421"/>
                    <a:pt x="74513" y="181769"/>
                    <a:pt x="75009" y="182463"/>
                  </a:cubicBezTo>
                  <a:cubicBezTo>
                    <a:pt x="75605" y="183059"/>
                    <a:pt x="75902" y="184200"/>
                    <a:pt x="75902" y="185886"/>
                  </a:cubicBezTo>
                  <a:cubicBezTo>
                    <a:pt x="75902" y="187375"/>
                    <a:pt x="75754" y="189012"/>
                    <a:pt x="75456" y="190798"/>
                  </a:cubicBezTo>
                  <a:cubicBezTo>
                    <a:pt x="75158" y="192584"/>
                    <a:pt x="74762" y="194370"/>
                    <a:pt x="74265" y="196155"/>
                  </a:cubicBezTo>
                  <a:cubicBezTo>
                    <a:pt x="73769" y="197842"/>
                    <a:pt x="73174" y="199380"/>
                    <a:pt x="72479" y="200769"/>
                  </a:cubicBezTo>
                  <a:cubicBezTo>
                    <a:pt x="71785" y="202158"/>
                    <a:pt x="71041" y="203299"/>
                    <a:pt x="70247" y="204192"/>
                  </a:cubicBezTo>
                  <a:cubicBezTo>
                    <a:pt x="69354" y="204986"/>
                    <a:pt x="67965" y="205780"/>
                    <a:pt x="66080" y="206573"/>
                  </a:cubicBezTo>
                  <a:cubicBezTo>
                    <a:pt x="64294" y="207367"/>
                    <a:pt x="62161" y="208062"/>
                    <a:pt x="59680" y="208657"/>
                  </a:cubicBezTo>
                  <a:cubicBezTo>
                    <a:pt x="57299" y="209352"/>
                    <a:pt x="54719" y="209848"/>
                    <a:pt x="51941" y="210145"/>
                  </a:cubicBezTo>
                  <a:cubicBezTo>
                    <a:pt x="49262" y="210542"/>
                    <a:pt x="46583" y="210741"/>
                    <a:pt x="43904" y="210741"/>
                  </a:cubicBezTo>
                  <a:cubicBezTo>
                    <a:pt x="37455" y="210741"/>
                    <a:pt x="31849" y="210046"/>
                    <a:pt x="27087" y="208657"/>
                  </a:cubicBezTo>
                  <a:cubicBezTo>
                    <a:pt x="22324" y="207268"/>
                    <a:pt x="18306" y="205085"/>
                    <a:pt x="15032" y="202109"/>
                  </a:cubicBezTo>
                  <a:cubicBezTo>
                    <a:pt x="11857" y="199132"/>
                    <a:pt x="9475" y="195461"/>
                    <a:pt x="7888" y="191095"/>
                  </a:cubicBezTo>
                  <a:cubicBezTo>
                    <a:pt x="6301" y="186630"/>
                    <a:pt x="5507" y="181273"/>
                    <a:pt x="5507" y="175022"/>
                  </a:cubicBezTo>
                  <a:cubicBezTo>
                    <a:pt x="5507" y="173633"/>
                    <a:pt x="5557" y="172095"/>
                    <a:pt x="5655" y="170408"/>
                  </a:cubicBezTo>
                  <a:cubicBezTo>
                    <a:pt x="5755" y="168721"/>
                    <a:pt x="5953" y="166936"/>
                    <a:pt x="6251" y="165050"/>
                  </a:cubicBezTo>
                  <a:cubicBezTo>
                    <a:pt x="6548" y="163165"/>
                    <a:pt x="6846" y="161330"/>
                    <a:pt x="7144" y="159544"/>
                  </a:cubicBezTo>
                  <a:cubicBezTo>
                    <a:pt x="7441" y="157659"/>
                    <a:pt x="7789" y="155922"/>
                    <a:pt x="8186" y="154335"/>
                  </a:cubicBezTo>
                  <a:lnTo>
                    <a:pt x="25598" y="66377"/>
                  </a:lnTo>
                  <a:lnTo>
                    <a:pt x="4018" y="66377"/>
                  </a:lnTo>
                  <a:cubicBezTo>
                    <a:pt x="2729" y="66377"/>
                    <a:pt x="1737" y="66030"/>
                    <a:pt x="1042" y="65336"/>
                  </a:cubicBezTo>
                  <a:cubicBezTo>
                    <a:pt x="348" y="64542"/>
                    <a:pt x="0" y="63054"/>
                    <a:pt x="0" y="60871"/>
                  </a:cubicBezTo>
                  <a:cubicBezTo>
                    <a:pt x="0" y="59283"/>
                    <a:pt x="149" y="57448"/>
                    <a:pt x="446" y="55364"/>
                  </a:cubicBezTo>
                  <a:cubicBezTo>
                    <a:pt x="843" y="53181"/>
                    <a:pt x="1389" y="51147"/>
                    <a:pt x="2084" y="49262"/>
                  </a:cubicBezTo>
                  <a:cubicBezTo>
                    <a:pt x="2778" y="47377"/>
                    <a:pt x="3671" y="45839"/>
                    <a:pt x="4763" y="44648"/>
                  </a:cubicBezTo>
                  <a:cubicBezTo>
                    <a:pt x="5854" y="43359"/>
                    <a:pt x="7144" y="42714"/>
                    <a:pt x="8632" y="42714"/>
                  </a:cubicBezTo>
                  <a:lnTo>
                    <a:pt x="30510" y="42714"/>
                  </a:lnTo>
                  <a:lnTo>
                    <a:pt x="37951" y="5507"/>
                  </a:lnTo>
                  <a:cubicBezTo>
                    <a:pt x="38050" y="4713"/>
                    <a:pt x="38398" y="3969"/>
                    <a:pt x="38993" y="3274"/>
                  </a:cubicBezTo>
                  <a:cubicBezTo>
                    <a:pt x="39688" y="2580"/>
                    <a:pt x="40630" y="1984"/>
                    <a:pt x="41821" y="1488"/>
                  </a:cubicBezTo>
                  <a:cubicBezTo>
                    <a:pt x="43011" y="893"/>
                    <a:pt x="44550" y="496"/>
                    <a:pt x="46434" y="298"/>
                  </a:cubicBezTo>
                  <a:cubicBezTo>
                    <a:pt x="48320" y="99"/>
                    <a:pt x="50651" y="0"/>
                    <a:pt x="5342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1" name="Shape 3039"/>
            <p:cNvSpPr/>
            <p:nvPr/>
          </p:nvSpPr>
          <p:spPr>
            <a:xfrm>
              <a:off x="3495522" y="211633"/>
              <a:ext cx="43607" cy="32552"/>
            </a:xfrm>
            <a:custGeom>
              <a:avLst/>
              <a:gdLst/>
              <a:ahLst/>
              <a:cxnLst/>
              <a:rect l="0" t="0" r="0" b="0"/>
              <a:pathLst>
                <a:path w="43607" h="32552">
                  <a:moveTo>
                    <a:pt x="40481" y="0"/>
                  </a:moveTo>
                  <a:cubicBezTo>
                    <a:pt x="41473" y="0"/>
                    <a:pt x="42218" y="397"/>
                    <a:pt x="42714" y="1191"/>
                  </a:cubicBezTo>
                  <a:cubicBezTo>
                    <a:pt x="43309" y="1885"/>
                    <a:pt x="43607" y="2927"/>
                    <a:pt x="43607" y="4316"/>
                  </a:cubicBezTo>
                  <a:cubicBezTo>
                    <a:pt x="43607" y="5507"/>
                    <a:pt x="43458" y="6945"/>
                    <a:pt x="43160" y="8632"/>
                  </a:cubicBezTo>
                  <a:cubicBezTo>
                    <a:pt x="42962" y="10220"/>
                    <a:pt x="42614" y="11857"/>
                    <a:pt x="42118" y="13543"/>
                  </a:cubicBezTo>
                  <a:cubicBezTo>
                    <a:pt x="41721" y="15131"/>
                    <a:pt x="41126" y="16718"/>
                    <a:pt x="40332" y="18306"/>
                  </a:cubicBezTo>
                  <a:cubicBezTo>
                    <a:pt x="39638" y="19794"/>
                    <a:pt x="38795" y="21034"/>
                    <a:pt x="37802" y="22027"/>
                  </a:cubicBezTo>
                  <a:cubicBezTo>
                    <a:pt x="36413" y="23416"/>
                    <a:pt x="33933" y="24805"/>
                    <a:pt x="30361" y="26194"/>
                  </a:cubicBezTo>
                  <a:cubicBezTo>
                    <a:pt x="26888" y="27484"/>
                    <a:pt x="22721"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5" y="546"/>
                    <a:pt x="39390"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2" name="Shape 3040"/>
            <p:cNvSpPr/>
            <p:nvPr/>
          </p:nvSpPr>
          <p:spPr>
            <a:xfrm>
              <a:off x="3771474" y="74902"/>
              <a:ext cx="75828" cy="170218"/>
            </a:xfrm>
            <a:custGeom>
              <a:avLst/>
              <a:gdLst/>
              <a:ahLst/>
              <a:cxnLst/>
              <a:rect l="0" t="0" r="0" b="0"/>
              <a:pathLst>
                <a:path w="75828" h="170218">
                  <a:moveTo>
                    <a:pt x="75828" y="0"/>
                  </a:moveTo>
                  <a:lnTo>
                    <a:pt x="75828" y="24967"/>
                  </a:lnTo>
                  <a:lnTo>
                    <a:pt x="66080" y="27492"/>
                  </a:lnTo>
                  <a:cubicBezTo>
                    <a:pt x="61218" y="30270"/>
                    <a:pt x="56803" y="34040"/>
                    <a:pt x="52834" y="38803"/>
                  </a:cubicBezTo>
                  <a:cubicBezTo>
                    <a:pt x="48866" y="43565"/>
                    <a:pt x="45443" y="49022"/>
                    <a:pt x="42565" y="55174"/>
                  </a:cubicBezTo>
                  <a:cubicBezTo>
                    <a:pt x="39787" y="61325"/>
                    <a:pt x="37455" y="67675"/>
                    <a:pt x="35570" y="74224"/>
                  </a:cubicBezTo>
                  <a:cubicBezTo>
                    <a:pt x="33784" y="80673"/>
                    <a:pt x="32395" y="87122"/>
                    <a:pt x="31403" y="93571"/>
                  </a:cubicBezTo>
                  <a:cubicBezTo>
                    <a:pt x="30510" y="99921"/>
                    <a:pt x="30063" y="105726"/>
                    <a:pt x="30063" y="110984"/>
                  </a:cubicBezTo>
                  <a:cubicBezTo>
                    <a:pt x="30063" y="122295"/>
                    <a:pt x="31948" y="130927"/>
                    <a:pt x="35719" y="136880"/>
                  </a:cubicBezTo>
                  <a:cubicBezTo>
                    <a:pt x="39588" y="142834"/>
                    <a:pt x="45740" y="145810"/>
                    <a:pt x="54173" y="145810"/>
                  </a:cubicBezTo>
                  <a:cubicBezTo>
                    <a:pt x="60623" y="145810"/>
                    <a:pt x="67023" y="144074"/>
                    <a:pt x="73372" y="140601"/>
                  </a:cubicBezTo>
                  <a:lnTo>
                    <a:pt x="75828" y="138633"/>
                  </a:lnTo>
                  <a:lnTo>
                    <a:pt x="75828" y="162255"/>
                  </a:lnTo>
                  <a:lnTo>
                    <a:pt x="66973" y="166646"/>
                  </a:lnTo>
                  <a:cubicBezTo>
                    <a:pt x="60424" y="169027"/>
                    <a:pt x="53727" y="170218"/>
                    <a:pt x="46881" y="170218"/>
                  </a:cubicBezTo>
                  <a:cubicBezTo>
                    <a:pt x="40134" y="170218"/>
                    <a:pt x="34230" y="169325"/>
                    <a:pt x="29170" y="167539"/>
                  </a:cubicBezTo>
                  <a:cubicBezTo>
                    <a:pt x="24110" y="165753"/>
                    <a:pt x="19844" y="163372"/>
                    <a:pt x="16371" y="160395"/>
                  </a:cubicBezTo>
                  <a:cubicBezTo>
                    <a:pt x="12998" y="157319"/>
                    <a:pt x="10220" y="153797"/>
                    <a:pt x="8037" y="149828"/>
                  </a:cubicBezTo>
                  <a:cubicBezTo>
                    <a:pt x="5953" y="145860"/>
                    <a:pt x="4316" y="141792"/>
                    <a:pt x="3125" y="137625"/>
                  </a:cubicBezTo>
                  <a:cubicBezTo>
                    <a:pt x="1935" y="133358"/>
                    <a:pt x="1092" y="129092"/>
                    <a:pt x="595" y="124825"/>
                  </a:cubicBezTo>
                  <a:cubicBezTo>
                    <a:pt x="199" y="120460"/>
                    <a:pt x="0" y="116491"/>
                    <a:pt x="0" y="112919"/>
                  </a:cubicBezTo>
                  <a:cubicBezTo>
                    <a:pt x="0" y="106271"/>
                    <a:pt x="645" y="98780"/>
                    <a:pt x="1935" y="90446"/>
                  </a:cubicBezTo>
                  <a:cubicBezTo>
                    <a:pt x="3225" y="82112"/>
                    <a:pt x="5259" y="73728"/>
                    <a:pt x="8037" y="65294"/>
                  </a:cubicBezTo>
                  <a:cubicBezTo>
                    <a:pt x="10815" y="56860"/>
                    <a:pt x="14387" y="48625"/>
                    <a:pt x="18752" y="40589"/>
                  </a:cubicBezTo>
                  <a:cubicBezTo>
                    <a:pt x="23118" y="32552"/>
                    <a:pt x="28327" y="25458"/>
                    <a:pt x="34379" y="19306"/>
                  </a:cubicBezTo>
                  <a:cubicBezTo>
                    <a:pt x="40531" y="13055"/>
                    <a:pt x="47625" y="8045"/>
                    <a:pt x="55662" y="4275"/>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3" name="Shape 3041"/>
            <p:cNvSpPr/>
            <p:nvPr/>
          </p:nvSpPr>
          <p:spPr>
            <a:xfrm>
              <a:off x="3585687" y="73372"/>
              <a:ext cx="152846" cy="169515"/>
            </a:xfrm>
            <a:custGeom>
              <a:avLst/>
              <a:gdLst/>
              <a:ahLst/>
              <a:cxnLst/>
              <a:rect l="0" t="0" r="0" b="0"/>
              <a:pathLst>
                <a:path w="152846" h="169515">
                  <a:moveTo>
                    <a:pt x="111770" y="0"/>
                  </a:moveTo>
                  <a:cubicBezTo>
                    <a:pt x="119509" y="0"/>
                    <a:pt x="125959" y="1191"/>
                    <a:pt x="131118" y="3572"/>
                  </a:cubicBezTo>
                  <a:cubicBezTo>
                    <a:pt x="136377" y="5953"/>
                    <a:pt x="140593" y="9079"/>
                    <a:pt x="143768" y="12948"/>
                  </a:cubicBezTo>
                  <a:cubicBezTo>
                    <a:pt x="147042" y="16818"/>
                    <a:pt x="149374" y="21332"/>
                    <a:pt x="150763" y="26491"/>
                  </a:cubicBezTo>
                  <a:cubicBezTo>
                    <a:pt x="152152" y="31552"/>
                    <a:pt x="152846" y="36860"/>
                    <a:pt x="152846" y="42416"/>
                  </a:cubicBezTo>
                  <a:cubicBezTo>
                    <a:pt x="152846" y="46484"/>
                    <a:pt x="152599" y="50502"/>
                    <a:pt x="152102" y="54471"/>
                  </a:cubicBezTo>
                  <a:cubicBezTo>
                    <a:pt x="151706" y="58341"/>
                    <a:pt x="151111" y="62359"/>
                    <a:pt x="150316" y="66526"/>
                  </a:cubicBezTo>
                  <a:lnTo>
                    <a:pt x="130671" y="164157"/>
                  </a:lnTo>
                  <a:cubicBezTo>
                    <a:pt x="130473" y="165050"/>
                    <a:pt x="130076" y="165844"/>
                    <a:pt x="129480" y="166539"/>
                  </a:cubicBezTo>
                  <a:cubicBezTo>
                    <a:pt x="128984" y="167134"/>
                    <a:pt x="128141" y="167680"/>
                    <a:pt x="126950" y="168176"/>
                  </a:cubicBezTo>
                  <a:cubicBezTo>
                    <a:pt x="125760" y="168573"/>
                    <a:pt x="124222" y="168870"/>
                    <a:pt x="122337" y="169069"/>
                  </a:cubicBezTo>
                  <a:cubicBezTo>
                    <a:pt x="120452" y="169366"/>
                    <a:pt x="118071" y="169515"/>
                    <a:pt x="115193" y="169515"/>
                  </a:cubicBezTo>
                  <a:cubicBezTo>
                    <a:pt x="112415" y="169515"/>
                    <a:pt x="110133" y="169366"/>
                    <a:pt x="108347" y="169069"/>
                  </a:cubicBezTo>
                  <a:cubicBezTo>
                    <a:pt x="106561" y="168870"/>
                    <a:pt x="105172" y="168573"/>
                    <a:pt x="104180" y="168176"/>
                  </a:cubicBezTo>
                  <a:cubicBezTo>
                    <a:pt x="103188" y="167680"/>
                    <a:pt x="102543" y="167134"/>
                    <a:pt x="102245" y="166539"/>
                  </a:cubicBezTo>
                  <a:cubicBezTo>
                    <a:pt x="101947" y="165844"/>
                    <a:pt x="101848" y="165050"/>
                    <a:pt x="101947" y="164157"/>
                  </a:cubicBezTo>
                  <a:lnTo>
                    <a:pt x="121295" y="67568"/>
                  </a:lnTo>
                  <a:cubicBezTo>
                    <a:pt x="122089" y="63996"/>
                    <a:pt x="122634" y="60523"/>
                    <a:pt x="122932" y="57150"/>
                  </a:cubicBezTo>
                  <a:cubicBezTo>
                    <a:pt x="123230" y="53777"/>
                    <a:pt x="123379" y="50850"/>
                    <a:pt x="123379" y="48369"/>
                  </a:cubicBezTo>
                  <a:cubicBezTo>
                    <a:pt x="123379" y="41325"/>
                    <a:pt x="121841" y="35620"/>
                    <a:pt x="118765" y="31254"/>
                  </a:cubicBezTo>
                  <a:cubicBezTo>
                    <a:pt x="115788" y="26888"/>
                    <a:pt x="110778" y="24705"/>
                    <a:pt x="103733" y="24705"/>
                  </a:cubicBezTo>
                  <a:cubicBezTo>
                    <a:pt x="97582" y="24705"/>
                    <a:pt x="91281" y="26491"/>
                    <a:pt x="84832" y="30063"/>
                  </a:cubicBezTo>
                  <a:cubicBezTo>
                    <a:pt x="78482" y="33536"/>
                    <a:pt x="72529" y="38398"/>
                    <a:pt x="66973" y="44648"/>
                  </a:cubicBezTo>
                  <a:cubicBezTo>
                    <a:pt x="61516" y="50800"/>
                    <a:pt x="56605" y="58142"/>
                    <a:pt x="52239" y="66675"/>
                  </a:cubicBezTo>
                  <a:cubicBezTo>
                    <a:pt x="47873" y="75208"/>
                    <a:pt x="44748" y="84435"/>
                    <a:pt x="42863" y="94357"/>
                  </a:cubicBezTo>
                  <a:lnTo>
                    <a:pt x="28873" y="164157"/>
                  </a:lnTo>
                  <a:cubicBezTo>
                    <a:pt x="28674" y="165050"/>
                    <a:pt x="28277" y="165844"/>
                    <a:pt x="27682" y="166539"/>
                  </a:cubicBezTo>
                  <a:cubicBezTo>
                    <a:pt x="27087" y="167134"/>
                    <a:pt x="26194" y="167680"/>
                    <a:pt x="25003" y="168176"/>
                  </a:cubicBezTo>
                  <a:cubicBezTo>
                    <a:pt x="23912" y="168573"/>
                    <a:pt x="22374" y="168870"/>
                    <a:pt x="20389" y="169069"/>
                  </a:cubicBezTo>
                  <a:cubicBezTo>
                    <a:pt x="18505" y="169366"/>
                    <a:pt x="16173" y="169515"/>
                    <a:pt x="13395" y="169515"/>
                  </a:cubicBezTo>
                  <a:cubicBezTo>
                    <a:pt x="10517" y="169515"/>
                    <a:pt x="8186" y="169366"/>
                    <a:pt x="6400" y="169069"/>
                  </a:cubicBezTo>
                  <a:cubicBezTo>
                    <a:pt x="4614" y="168870"/>
                    <a:pt x="3225" y="168573"/>
                    <a:pt x="2232" y="168176"/>
                  </a:cubicBezTo>
                  <a:cubicBezTo>
                    <a:pt x="1241" y="167680"/>
                    <a:pt x="595" y="167134"/>
                    <a:pt x="298" y="166539"/>
                  </a:cubicBezTo>
                  <a:cubicBezTo>
                    <a:pt x="0" y="165844"/>
                    <a:pt x="0" y="165050"/>
                    <a:pt x="298" y="164157"/>
                  </a:cubicBezTo>
                  <a:lnTo>
                    <a:pt x="31700" y="7739"/>
                  </a:lnTo>
                  <a:cubicBezTo>
                    <a:pt x="31800" y="6945"/>
                    <a:pt x="32097" y="6201"/>
                    <a:pt x="32593" y="5507"/>
                  </a:cubicBezTo>
                  <a:cubicBezTo>
                    <a:pt x="33189" y="4812"/>
                    <a:pt x="34032" y="4217"/>
                    <a:pt x="35123" y="3721"/>
                  </a:cubicBezTo>
                  <a:cubicBezTo>
                    <a:pt x="36215" y="3225"/>
                    <a:pt x="37604" y="2927"/>
                    <a:pt x="39291" y="2828"/>
                  </a:cubicBezTo>
                  <a:cubicBezTo>
                    <a:pt x="40978" y="2629"/>
                    <a:pt x="42962" y="2530"/>
                    <a:pt x="45244" y="2530"/>
                  </a:cubicBezTo>
                  <a:cubicBezTo>
                    <a:pt x="47625" y="2530"/>
                    <a:pt x="49610" y="2629"/>
                    <a:pt x="51197" y="2828"/>
                  </a:cubicBezTo>
                  <a:cubicBezTo>
                    <a:pt x="52784" y="2927"/>
                    <a:pt x="53975" y="3225"/>
                    <a:pt x="54769" y="3721"/>
                  </a:cubicBezTo>
                  <a:cubicBezTo>
                    <a:pt x="55662" y="4217"/>
                    <a:pt x="56207" y="4812"/>
                    <a:pt x="56406" y="5507"/>
                  </a:cubicBezTo>
                  <a:cubicBezTo>
                    <a:pt x="56704" y="6201"/>
                    <a:pt x="56803" y="6945"/>
                    <a:pt x="56704" y="7739"/>
                  </a:cubicBezTo>
                  <a:lnTo>
                    <a:pt x="50750" y="37505"/>
                  </a:lnTo>
                  <a:cubicBezTo>
                    <a:pt x="52536" y="33635"/>
                    <a:pt x="55364" y="29518"/>
                    <a:pt x="59234" y="25152"/>
                  </a:cubicBezTo>
                  <a:cubicBezTo>
                    <a:pt x="63202" y="20687"/>
                    <a:pt x="67915" y="16619"/>
                    <a:pt x="73372" y="12948"/>
                  </a:cubicBezTo>
                  <a:cubicBezTo>
                    <a:pt x="78829" y="9178"/>
                    <a:pt x="84832" y="6102"/>
                    <a:pt x="91380" y="3721"/>
                  </a:cubicBezTo>
                  <a:cubicBezTo>
                    <a:pt x="97929" y="1240"/>
                    <a:pt x="104725" y="0"/>
                    <a:pt x="111770"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4" name="Shape 3042"/>
            <p:cNvSpPr/>
            <p:nvPr/>
          </p:nvSpPr>
          <p:spPr>
            <a:xfrm>
              <a:off x="3495522" y="73372"/>
              <a:ext cx="69949" cy="89470"/>
            </a:xfrm>
            <a:custGeom>
              <a:avLst/>
              <a:gdLst/>
              <a:ahLst/>
              <a:cxnLst/>
              <a:rect l="0" t="0" r="0" b="0"/>
              <a:pathLst>
                <a:path w="69949" h="89470">
                  <a:moveTo>
                    <a:pt x="16073" y="0"/>
                  </a:moveTo>
                  <a:cubicBezTo>
                    <a:pt x="25797" y="0"/>
                    <a:pt x="34032" y="1240"/>
                    <a:pt x="40779" y="3721"/>
                  </a:cubicBezTo>
                  <a:cubicBezTo>
                    <a:pt x="47625" y="6102"/>
                    <a:pt x="53181" y="9227"/>
                    <a:pt x="57448" y="13097"/>
                  </a:cubicBezTo>
                  <a:cubicBezTo>
                    <a:pt x="61813" y="16867"/>
                    <a:pt x="64988"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1" y="82153"/>
                    <a:pt x="29121" y="85626"/>
                    <a:pt x="16818" y="88106"/>
                  </a:cubicBezTo>
                  <a:lnTo>
                    <a:pt x="0" y="89470"/>
                  </a:lnTo>
                  <a:lnTo>
                    <a:pt x="0" y="69157"/>
                  </a:lnTo>
                  <a:lnTo>
                    <a:pt x="7441" y="68610"/>
                  </a:lnTo>
                  <a:cubicBezTo>
                    <a:pt x="15677" y="67121"/>
                    <a:pt x="22225" y="65088"/>
                    <a:pt x="27087" y="62508"/>
                  </a:cubicBezTo>
                  <a:cubicBezTo>
                    <a:pt x="32048" y="59928"/>
                    <a:pt x="35520" y="56902"/>
                    <a:pt x="37505" y="53429"/>
                  </a:cubicBezTo>
                  <a:cubicBezTo>
                    <a:pt x="39588" y="49957"/>
                    <a:pt x="40630" y="46286"/>
                    <a:pt x="40630" y="42416"/>
                  </a:cubicBezTo>
                  <a:cubicBezTo>
                    <a:pt x="40630" y="36562"/>
                    <a:pt x="38298"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5" name="Shape 3043"/>
            <p:cNvSpPr/>
            <p:nvPr/>
          </p:nvSpPr>
          <p:spPr>
            <a:xfrm>
              <a:off x="3953689" y="76273"/>
              <a:ext cx="77242" cy="168847"/>
            </a:xfrm>
            <a:custGeom>
              <a:avLst/>
              <a:gdLst/>
              <a:ahLst/>
              <a:cxnLst/>
              <a:rect l="0" t="0" r="0" b="0"/>
              <a:pathLst>
                <a:path w="77242" h="168847">
                  <a:moveTo>
                    <a:pt x="77242" y="0"/>
                  </a:moveTo>
                  <a:lnTo>
                    <a:pt x="77242" y="22510"/>
                  </a:lnTo>
                  <a:lnTo>
                    <a:pt x="71140" y="23739"/>
                  </a:lnTo>
                  <a:cubicBezTo>
                    <a:pt x="65386" y="26319"/>
                    <a:pt x="60275" y="29792"/>
                    <a:pt x="55811" y="34157"/>
                  </a:cubicBezTo>
                  <a:cubicBezTo>
                    <a:pt x="51346" y="38523"/>
                    <a:pt x="47526" y="43633"/>
                    <a:pt x="44351" y="49487"/>
                  </a:cubicBezTo>
                  <a:cubicBezTo>
                    <a:pt x="41176" y="55340"/>
                    <a:pt x="38596" y="61492"/>
                    <a:pt x="36612" y="67941"/>
                  </a:cubicBezTo>
                  <a:lnTo>
                    <a:pt x="54322" y="67941"/>
                  </a:lnTo>
                  <a:lnTo>
                    <a:pt x="77242" y="66256"/>
                  </a:lnTo>
                  <a:lnTo>
                    <a:pt x="77242" y="86569"/>
                  </a:lnTo>
                  <a:lnTo>
                    <a:pt x="50006" y="88777"/>
                  </a:lnTo>
                  <a:lnTo>
                    <a:pt x="31552" y="88777"/>
                  </a:lnTo>
                  <a:cubicBezTo>
                    <a:pt x="30758" y="92647"/>
                    <a:pt x="30212" y="96367"/>
                    <a:pt x="29914" y="99939"/>
                  </a:cubicBezTo>
                  <a:cubicBezTo>
                    <a:pt x="29617" y="103511"/>
                    <a:pt x="29468" y="106885"/>
                    <a:pt x="29468" y="110060"/>
                  </a:cubicBezTo>
                  <a:cubicBezTo>
                    <a:pt x="29468" y="121569"/>
                    <a:pt x="32346" y="130399"/>
                    <a:pt x="38100" y="136551"/>
                  </a:cubicBezTo>
                  <a:cubicBezTo>
                    <a:pt x="43855" y="142703"/>
                    <a:pt x="53132" y="145778"/>
                    <a:pt x="65931" y="145778"/>
                  </a:cubicBezTo>
                  <a:lnTo>
                    <a:pt x="77242" y="144850"/>
                  </a:lnTo>
                  <a:lnTo>
                    <a:pt x="77242" y="167913"/>
                  </a:lnTo>
                  <a:lnTo>
                    <a:pt x="61764" y="168847"/>
                  </a:lnTo>
                  <a:cubicBezTo>
                    <a:pt x="51445" y="168847"/>
                    <a:pt x="42416" y="167706"/>
                    <a:pt x="34677" y="165424"/>
                  </a:cubicBezTo>
                  <a:cubicBezTo>
                    <a:pt x="26938" y="163142"/>
                    <a:pt x="20489" y="159619"/>
                    <a:pt x="15329" y="154857"/>
                  </a:cubicBezTo>
                  <a:cubicBezTo>
                    <a:pt x="10170" y="149995"/>
                    <a:pt x="6301" y="143992"/>
                    <a:pt x="3721" y="136849"/>
                  </a:cubicBezTo>
                  <a:cubicBezTo>
                    <a:pt x="1241" y="129606"/>
                    <a:pt x="0" y="121122"/>
                    <a:pt x="0" y="111399"/>
                  </a:cubicBezTo>
                  <a:cubicBezTo>
                    <a:pt x="0" y="103858"/>
                    <a:pt x="695"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89" y="10940"/>
                    <a:pt x="53777"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6" name="Shape 3044"/>
            <p:cNvSpPr/>
            <p:nvPr/>
          </p:nvSpPr>
          <p:spPr>
            <a:xfrm>
              <a:off x="3847302" y="744"/>
              <a:ext cx="97756" cy="242143"/>
            </a:xfrm>
            <a:custGeom>
              <a:avLst/>
              <a:gdLst/>
              <a:ahLst/>
              <a:cxnLst/>
              <a:rect l="0" t="0" r="0" b="0"/>
              <a:pathLst>
                <a:path w="97756" h="242143">
                  <a:moveTo>
                    <a:pt x="84311" y="0"/>
                  </a:moveTo>
                  <a:cubicBezTo>
                    <a:pt x="87089" y="0"/>
                    <a:pt x="89371" y="149"/>
                    <a:pt x="91157" y="446"/>
                  </a:cubicBezTo>
                  <a:cubicBezTo>
                    <a:pt x="92943" y="744"/>
                    <a:pt x="94333" y="1091"/>
                    <a:pt x="95324" y="1488"/>
                  </a:cubicBezTo>
                  <a:cubicBezTo>
                    <a:pt x="96416" y="1885"/>
                    <a:pt x="97110" y="2480"/>
                    <a:pt x="97408" y="3274"/>
                  </a:cubicBezTo>
                  <a:cubicBezTo>
                    <a:pt x="97706" y="3969"/>
                    <a:pt x="97756" y="4713"/>
                    <a:pt x="97557" y="5507"/>
                  </a:cubicBezTo>
                  <a:lnTo>
                    <a:pt x="51271" y="236785"/>
                  </a:lnTo>
                  <a:cubicBezTo>
                    <a:pt x="50974" y="238770"/>
                    <a:pt x="49783" y="240159"/>
                    <a:pt x="47699" y="240953"/>
                  </a:cubicBezTo>
                  <a:cubicBezTo>
                    <a:pt x="45616" y="241746"/>
                    <a:pt x="42143" y="242143"/>
                    <a:pt x="37281" y="242143"/>
                  </a:cubicBezTo>
                  <a:cubicBezTo>
                    <a:pt x="34801" y="242143"/>
                    <a:pt x="32817" y="241994"/>
                    <a:pt x="31328" y="241697"/>
                  </a:cubicBezTo>
                  <a:cubicBezTo>
                    <a:pt x="29840" y="241498"/>
                    <a:pt x="28600" y="241201"/>
                    <a:pt x="27608" y="240804"/>
                  </a:cubicBezTo>
                  <a:cubicBezTo>
                    <a:pt x="26715" y="240407"/>
                    <a:pt x="26119" y="239911"/>
                    <a:pt x="25822" y="239315"/>
                  </a:cubicBezTo>
                  <a:cubicBezTo>
                    <a:pt x="25623" y="238621"/>
                    <a:pt x="25623" y="237778"/>
                    <a:pt x="25822" y="236785"/>
                  </a:cubicBezTo>
                  <a:lnTo>
                    <a:pt x="31328" y="207615"/>
                  </a:lnTo>
                  <a:cubicBezTo>
                    <a:pt x="29840" y="211385"/>
                    <a:pt x="27112" y="215453"/>
                    <a:pt x="23143" y="219819"/>
                  </a:cubicBezTo>
                  <a:cubicBezTo>
                    <a:pt x="19273" y="224185"/>
                    <a:pt x="14610" y="228203"/>
                    <a:pt x="9153" y="231874"/>
                  </a:cubicBezTo>
                  <a:lnTo>
                    <a:pt x="0" y="236413"/>
                  </a:lnTo>
                  <a:lnTo>
                    <a:pt x="0" y="212790"/>
                  </a:lnTo>
                  <a:lnTo>
                    <a:pt x="15553" y="200322"/>
                  </a:lnTo>
                  <a:cubicBezTo>
                    <a:pt x="21109" y="194171"/>
                    <a:pt x="26021" y="186878"/>
                    <a:pt x="30287" y="178445"/>
                  </a:cubicBezTo>
                  <a:cubicBezTo>
                    <a:pt x="34553" y="170011"/>
                    <a:pt x="37728" y="160734"/>
                    <a:pt x="39812" y="150614"/>
                  </a:cubicBezTo>
                  <a:lnTo>
                    <a:pt x="45765" y="121890"/>
                  </a:lnTo>
                  <a:cubicBezTo>
                    <a:pt x="40308" y="113853"/>
                    <a:pt x="34404" y="107751"/>
                    <a:pt x="28054" y="103584"/>
                  </a:cubicBezTo>
                  <a:cubicBezTo>
                    <a:pt x="21803" y="99417"/>
                    <a:pt x="14759" y="97333"/>
                    <a:pt x="6921" y="97333"/>
                  </a:cubicBezTo>
                  <a:lnTo>
                    <a:pt x="0" y="99125"/>
                  </a:lnTo>
                  <a:lnTo>
                    <a:pt x="0" y="74158"/>
                  </a:lnTo>
                  <a:lnTo>
                    <a:pt x="7218" y="72628"/>
                  </a:lnTo>
                  <a:cubicBezTo>
                    <a:pt x="12179" y="72628"/>
                    <a:pt x="16843" y="73223"/>
                    <a:pt x="21208" y="74414"/>
                  </a:cubicBezTo>
                  <a:cubicBezTo>
                    <a:pt x="25673" y="75505"/>
                    <a:pt x="29691" y="76994"/>
                    <a:pt x="33263" y="78879"/>
                  </a:cubicBezTo>
                  <a:cubicBezTo>
                    <a:pt x="36835" y="80764"/>
                    <a:pt x="40109" y="83046"/>
                    <a:pt x="43086" y="85725"/>
                  </a:cubicBezTo>
                  <a:cubicBezTo>
                    <a:pt x="46162" y="88404"/>
                    <a:pt x="48890" y="91182"/>
                    <a:pt x="51271" y="94059"/>
                  </a:cubicBezTo>
                  <a:lnTo>
                    <a:pt x="68982" y="5507"/>
                  </a:lnTo>
                  <a:cubicBezTo>
                    <a:pt x="69181" y="4713"/>
                    <a:pt x="69528" y="3969"/>
                    <a:pt x="70024" y="3274"/>
                  </a:cubicBezTo>
                  <a:cubicBezTo>
                    <a:pt x="70619" y="2480"/>
                    <a:pt x="71512" y="1885"/>
                    <a:pt x="72703" y="1488"/>
                  </a:cubicBezTo>
                  <a:cubicBezTo>
                    <a:pt x="73893" y="1091"/>
                    <a:pt x="75381" y="744"/>
                    <a:pt x="77167" y="446"/>
                  </a:cubicBezTo>
                  <a:cubicBezTo>
                    <a:pt x="79053" y="149"/>
                    <a:pt x="81434" y="0"/>
                    <a:pt x="8431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7" name="Shape 3045"/>
            <p:cNvSpPr/>
            <p:nvPr/>
          </p:nvSpPr>
          <p:spPr>
            <a:xfrm>
              <a:off x="4030930" y="211633"/>
              <a:ext cx="43607" cy="32552"/>
            </a:xfrm>
            <a:custGeom>
              <a:avLst/>
              <a:gdLst/>
              <a:ahLst/>
              <a:cxnLst/>
              <a:rect l="0" t="0" r="0" b="0"/>
              <a:pathLst>
                <a:path w="43607" h="32552">
                  <a:moveTo>
                    <a:pt x="40481" y="0"/>
                  </a:moveTo>
                  <a:cubicBezTo>
                    <a:pt x="41473" y="0"/>
                    <a:pt x="42218" y="397"/>
                    <a:pt x="42714" y="1191"/>
                  </a:cubicBezTo>
                  <a:cubicBezTo>
                    <a:pt x="43309" y="1885"/>
                    <a:pt x="43607" y="2927"/>
                    <a:pt x="43607" y="4316"/>
                  </a:cubicBezTo>
                  <a:cubicBezTo>
                    <a:pt x="43607" y="5507"/>
                    <a:pt x="43458" y="6945"/>
                    <a:pt x="43160" y="8632"/>
                  </a:cubicBezTo>
                  <a:cubicBezTo>
                    <a:pt x="42962" y="10220"/>
                    <a:pt x="42614" y="11857"/>
                    <a:pt x="42118" y="13543"/>
                  </a:cubicBezTo>
                  <a:cubicBezTo>
                    <a:pt x="41722" y="15131"/>
                    <a:pt x="41127" y="16718"/>
                    <a:pt x="40332" y="18306"/>
                  </a:cubicBezTo>
                  <a:cubicBezTo>
                    <a:pt x="39638" y="19794"/>
                    <a:pt x="38795" y="21034"/>
                    <a:pt x="37802" y="22027"/>
                  </a:cubicBezTo>
                  <a:cubicBezTo>
                    <a:pt x="36413" y="23416"/>
                    <a:pt x="33933" y="24805"/>
                    <a:pt x="30361" y="26194"/>
                  </a:cubicBezTo>
                  <a:cubicBezTo>
                    <a:pt x="26888" y="27484"/>
                    <a:pt x="22721"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5" y="546"/>
                    <a:pt x="39390"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8" name="Shape 3046"/>
            <p:cNvSpPr/>
            <p:nvPr/>
          </p:nvSpPr>
          <p:spPr>
            <a:xfrm>
              <a:off x="4204454" y="74924"/>
              <a:ext cx="75828" cy="170195"/>
            </a:xfrm>
            <a:custGeom>
              <a:avLst/>
              <a:gdLst/>
              <a:ahLst/>
              <a:cxnLst/>
              <a:rect l="0" t="0" r="0" b="0"/>
              <a:pathLst>
                <a:path w="75828" h="170195">
                  <a:moveTo>
                    <a:pt x="75828" y="0"/>
                  </a:moveTo>
                  <a:lnTo>
                    <a:pt x="75828" y="24974"/>
                  </a:lnTo>
                  <a:lnTo>
                    <a:pt x="65782" y="27618"/>
                  </a:lnTo>
                  <a:cubicBezTo>
                    <a:pt x="60722" y="30595"/>
                    <a:pt x="56257" y="34514"/>
                    <a:pt x="52388" y="39376"/>
                  </a:cubicBezTo>
                  <a:cubicBezTo>
                    <a:pt x="48518" y="44237"/>
                    <a:pt x="45145" y="49744"/>
                    <a:pt x="42267" y="55895"/>
                  </a:cubicBezTo>
                  <a:cubicBezTo>
                    <a:pt x="39489" y="62047"/>
                    <a:pt x="37207" y="68447"/>
                    <a:pt x="35421" y="75094"/>
                  </a:cubicBezTo>
                  <a:cubicBezTo>
                    <a:pt x="33635" y="81643"/>
                    <a:pt x="32296" y="88142"/>
                    <a:pt x="31403" y="94591"/>
                  </a:cubicBezTo>
                  <a:cubicBezTo>
                    <a:pt x="30510" y="100941"/>
                    <a:pt x="30063" y="106646"/>
                    <a:pt x="30063" y="111706"/>
                  </a:cubicBezTo>
                  <a:cubicBezTo>
                    <a:pt x="30063" y="115774"/>
                    <a:pt x="30361" y="119792"/>
                    <a:pt x="30956" y="123761"/>
                  </a:cubicBezTo>
                  <a:cubicBezTo>
                    <a:pt x="31651" y="127730"/>
                    <a:pt x="32891" y="131401"/>
                    <a:pt x="34677" y="134774"/>
                  </a:cubicBezTo>
                  <a:cubicBezTo>
                    <a:pt x="36463" y="138049"/>
                    <a:pt x="38894" y="140727"/>
                    <a:pt x="41970" y="142811"/>
                  </a:cubicBezTo>
                  <a:cubicBezTo>
                    <a:pt x="45145" y="144795"/>
                    <a:pt x="49213" y="145788"/>
                    <a:pt x="54173" y="145788"/>
                  </a:cubicBezTo>
                  <a:cubicBezTo>
                    <a:pt x="60623" y="145788"/>
                    <a:pt x="67022" y="144051"/>
                    <a:pt x="73372" y="140579"/>
                  </a:cubicBezTo>
                  <a:lnTo>
                    <a:pt x="75828" y="138569"/>
                  </a:lnTo>
                  <a:lnTo>
                    <a:pt x="75828" y="162086"/>
                  </a:lnTo>
                  <a:lnTo>
                    <a:pt x="66973" y="166624"/>
                  </a:lnTo>
                  <a:cubicBezTo>
                    <a:pt x="60424" y="169005"/>
                    <a:pt x="53727" y="170195"/>
                    <a:pt x="46881" y="170195"/>
                  </a:cubicBezTo>
                  <a:cubicBezTo>
                    <a:pt x="37654" y="170195"/>
                    <a:pt x="30014" y="168608"/>
                    <a:pt x="23961" y="165433"/>
                  </a:cubicBezTo>
                  <a:cubicBezTo>
                    <a:pt x="17909" y="162159"/>
                    <a:pt x="13048" y="157892"/>
                    <a:pt x="9376" y="152634"/>
                  </a:cubicBezTo>
                  <a:cubicBezTo>
                    <a:pt x="5804" y="147276"/>
                    <a:pt x="3324" y="141224"/>
                    <a:pt x="1935" y="134477"/>
                  </a:cubicBezTo>
                  <a:cubicBezTo>
                    <a:pt x="645" y="127730"/>
                    <a:pt x="0" y="120834"/>
                    <a:pt x="0" y="113790"/>
                  </a:cubicBezTo>
                  <a:cubicBezTo>
                    <a:pt x="0" y="107340"/>
                    <a:pt x="595" y="99998"/>
                    <a:pt x="1786" y="91763"/>
                  </a:cubicBezTo>
                  <a:cubicBezTo>
                    <a:pt x="3076" y="83528"/>
                    <a:pt x="5060" y="75144"/>
                    <a:pt x="7739" y="66611"/>
                  </a:cubicBezTo>
                  <a:cubicBezTo>
                    <a:pt x="10517" y="57979"/>
                    <a:pt x="14039" y="49645"/>
                    <a:pt x="18306" y="41608"/>
                  </a:cubicBezTo>
                  <a:cubicBezTo>
                    <a:pt x="22671" y="33472"/>
                    <a:pt x="27930" y="26229"/>
                    <a:pt x="34082" y="19879"/>
                  </a:cubicBezTo>
                  <a:cubicBezTo>
                    <a:pt x="40233" y="13430"/>
                    <a:pt x="47327" y="8270"/>
                    <a:pt x="55364" y="4401"/>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79" name="Shape 3047"/>
            <p:cNvSpPr/>
            <p:nvPr/>
          </p:nvSpPr>
          <p:spPr>
            <a:xfrm>
              <a:off x="4030930" y="73372"/>
              <a:ext cx="69949" cy="89470"/>
            </a:xfrm>
            <a:custGeom>
              <a:avLst/>
              <a:gdLst/>
              <a:ahLst/>
              <a:cxnLst/>
              <a:rect l="0" t="0" r="0" b="0"/>
              <a:pathLst>
                <a:path w="69949" h="89470">
                  <a:moveTo>
                    <a:pt x="16073" y="0"/>
                  </a:moveTo>
                  <a:cubicBezTo>
                    <a:pt x="25797" y="0"/>
                    <a:pt x="34032" y="1240"/>
                    <a:pt x="40779" y="3721"/>
                  </a:cubicBezTo>
                  <a:cubicBezTo>
                    <a:pt x="47625" y="6102"/>
                    <a:pt x="53182" y="9227"/>
                    <a:pt x="57448" y="13097"/>
                  </a:cubicBezTo>
                  <a:cubicBezTo>
                    <a:pt x="61814" y="16867"/>
                    <a:pt x="64989"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2" y="82153"/>
                    <a:pt x="29121" y="85626"/>
                    <a:pt x="16818" y="88106"/>
                  </a:cubicBezTo>
                  <a:lnTo>
                    <a:pt x="0" y="89470"/>
                  </a:lnTo>
                  <a:lnTo>
                    <a:pt x="0" y="69157"/>
                  </a:lnTo>
                  <a:lnTo>
                    <a:pt x="7441" y="68610"/>
                  </a:lnTo>
                  <a:cubicBezTo>
                    <a:pt x="15677" y="67121"/>
                    <a:pt x="22225" y="65088"/>
                    <a:pt x="27087" y="62508"/>
                  </a:cubicBezTo>
                  <a:cubicBezTo>
                    <a:pt x="32048" y="59928"/>
                    <a:pt x="35521" y="56902"/>
                    <a:pt x="37505" y="53429"/>
                  </a:cubicBezTo>
                  <a:cubicBezTo>
                    <a:pt x="39588" y="49957"/>
                    <a:pt x="40630" y="46286"/>
                    <a:pt x="40630" y="42416"/>
                  </a:cubicBezTo>
                  <a:cubicBezTo>
                    <a:pt x="40630" y="36562"/>
                    <a:pt x="38299"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0" name="Shape 3048"/>
            <p:cNvSpPr/>
            <p:nvPr/>
          </p:nvSpPr>
          <p:spPr>
            <a:xfrm>
              <a:off x="4387264" y="74902"/>
              <a:ext cx="75828" cy="170218"/>
            </a:xfrm>
            <a:custGeom>
              <a:avLst/>
              <a:gdLst/>
              <a:ahLst/>
              <a:cxnLst/>
              <a:rect l="0" t="0" r="0" b="0"/>
              <a:pathLst>
                <a:path w="75828" h="170218">
                  <a:moveTo>
                    <a:pt x="75828" y="0"/>
                  </a:moveTo>
                  <a:lnTo>
                    <a:pt x="75828" y="24967"/>
                  </a:lnTo>
                  <a:lnTo>
                    <a:pt x="66080" y="27491"/>
                  </a:lnTo>
                  <a:cubicBezTo>
                    <a:pt x="61218" y="30269"/>
                    <a:pt x="56803" y="34040"/>
                    <a:pt x="52834" y="38802"/>
                  </a:cubicBezTo>
                  <a:cubicBezTo>
                    <a:pt x="48865" y="43565"/>
                    <a:pt x="45442" y="49022"/>
                    <a:pt x="42565" y="55173"/>
                  </a:cubicBezTo>
                  <a:cubicBezTo>
                    <a:pt x="39787" y="61325"/>
                    <a:pt x="37455" y="67675"/>
                    <a:pt x="35570" y="74223"/>
                  </a:cubicBezTo>
                  <a:cubicBezTo>
                    <a:pt x="33784" y="80673"/>
                    <a:pt x="32395" y="87122"/>
                    <a:pt x="31403" y="93571"/>
                  </a:cubicBezTo>
                  <a:cubicBezTo>
                    <a:pt x="30510" y="99921"/>
                    <a:pt x="30063" y="105725"/>
                    <a:pt x="30063" y="110984"/>
                  </a:cubicBezTo>
                  <a:cubicBezTo>
                    <a:pt x="30063" y="122295"/>
                    <a:pt x="31948" y="130927"/>
                    <a:pt x="35719" y="136880"/>
                  </a:cubicBezTo>
                  <a:cubicBezTo>
                    <a:pt x="39588" y="142833"/>
                    <a:pt x="45740" y="145810"/>
                    <a:pt x="54173" y="145810"/>
                  </a:cubicBezTo>
                  <a:cubicBezTo>
                    <a:pt x="60623" y="145810"/>
                    <a:pt x="67022" y="144073"/>
                    <a:pt x="73372" y="140601"/>
                  </a:cubicBezTo>
                  <a:lnTo>
                    <a:pt x="75828" y="138633"/>
                  </a:lnTo>
                  <a:lnTo>
                    <a:pt x="75828" y="162255"/>
                  </a:lnTo>
                  <a:lnTo>
                    <a:pt x="66973" y="166646"/>
                  </a:lnTo>
                  <a:cubicBezTo>
                    <a:pt x="60424" y="169027"/>
                    <a:pt x="53727" y="170218"/>
                    <a:pt x="46881" y="170218"/>
                  </a:cubicBezTo>
                  <a:cubicBezTo>
                    <a:pt x="40134" y="170218"/>
                    <a:pt x="34230" y="169325"/>
                    <a:pt x="29170" y="167539"/>
                  </a:cubicBezTo>
                  <a:cubicBezTo>
                    <a:pt x="24110" y="165753"/>
                    <a:pt x="19844" y="163371"/>
                    <a:pt x="16371" y="160395"/>
                  </a:cubicBezTo>
                  <a:cubicBezTo>
                    <a:pt x="12998" y="157319"/>
                    <a:pt x="10220" y="153797"/>
                    <a:pt x="8037" y="149828"/>
                  </a:cubicBezTo>
                  <a:cubicBezTo>
                    <a:pt x="5953" y="145859"/>
                    <a:pt x="4316" y="141791"/>
                    <a:pt x="3125" y="137624"/>
                  </a:cubicBezTo>
                  <a:cubicBezTo>
                    <a:pt x="1935" y="133358"/>
                    <a:pt x="1091" y="129091"/>
                    <a:pt x="595" y="124825"/>
                  </a:cubicBezTo>
                  <a:cubicBezTo>
                    <a:pt x="198" y="120459"/>
                    <a:pt x="0" y="116491"/>
                    <a:pt x="0" y="112919"/>
                  </a:cubicBezTo>
                  <a:cubicBezTo>
                    <a:pt x="0" y="106271"/>
                    <a:pt x="645" y="98780"/>
                    <a:pt x="1935" y="90446"/>
                  </a:cubicBezTo>
                  <a:cubicBezTo>
                    <a:pt x="3225" y="82111"/>
                    <a:pt x="5258" y="73727"/>
                    <a:pt x="8037" y="65294"/>
                  </a:cubicBezTo>
                  <a:cubicBezTo>
                    <a:pt x="10815" y="56860"/>
                    <a:pt x="14387" y="48625"/>
                    <a:pt x="18752" y="40588"/>
                  </a:cubicBezTo>
                  <a:cubicBezTo>
                    <a:pt x="23118" y="32552"/>
                    <a:pt x="28327" y="25457"/>
                    <a:pt x="34379" y="19306"/>
                  </a:cubicBezTo>
                  <a:cubicBezTo>
                    <a:pt x="40531" y="13055"/>
                    <a:pt x="47625" y="8044"/>
                    <a:pt x="55662" y="4274"/>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1" name="Shape 3049"/>
            <p:cNvSpPr/>
            <p:nvPr/>
          </p:nvSpPr>
          <p:spPr>
            <a:xfrm>
              <a:off x="4280282" y="73372"/>
              <a:ext cx="82476" cy="169515"/>
            </a:xfrm>
            <a:custGeom>
              <a:avLst/>
              <a:gdLst/>
              <a:ahLst/>
              <a:cxnLst/>
              <a:rect l="0" t="0" r="0" b="0"/>
              <a:pathLst>
                <a:path w="82476" h="169515">
                  <a:moveTo>
                    <a:pt x="7218" y="0"/>
                  </a:moveTo>
                  <a:cubicBezTo>
                    <a:pt x="17537" y="0"/>
                    <a:pt x="26368" y="2084"/>
                    <a:pt x="33710" y="6251"/>
                  </a:cubicBezTo>
                  <a:cubicBezTo>
                    <a:pt x="41052" y="10418"/>
                    <a:pt x="47600" y="16173"/>
                    <a:pt x="53355" y="23515"/>
                  </a:cubicBezTo>
                  <a:lnTo>
                    <a:pt x="56778" y="7739"/>
                  </a:lnTo>
                  <a:cubicBezTo>
                    <a:pt x="57175" y="5854"/>
                    <a:pt x="58464" y="4514"/>
                    <a:pt x="60647" y="3721"/>
                  </a:cubicBezTo>
                  <a:cubicBezTo>
                    <a:pt x="62929" y="2927"/>
                    <a:pt x="66353" y="2530"/>
                    <a:pt x="70917" y="2530"/>
                  </a:cubicBezTo>
                  <a:cubicBezTo>
                    <a:pt x="73298" y="2530"/>
                    <a:pt x="75233" y="2629"/>
                    <a:pt x="76721" y="2828"/>
                  </a:cubicBezTo>
                  <a:cubicBezTo>
                    <a:pt x="78308" y="2927"/>
                    <a:pt x="79549" y="3225"/>
                    <a:pt x="80442" y="3721"/>
                  </a:cubicBezTo>
                  <a:cubicBezTo>
                    <a:pt x="81434" y="4217"/>
                    <a:pt x="82029" y="4812"/>
                    <a:pt x="82228" y="5507"/>
                  </a:cubicBezTo>
                  <a:cubicBezTo>
                    <a:pt x="82426" y="6201"/>
                    <a:pt x="82476" y="6945"/>
                    <a:pt x="82376" y="7739"/>
                  </a:cubicBezTo>
                  <a:lnTo>
                    <a:pt x="51122" y="164157"/>
                  </a:lnTo>
                  <a:cubicBezTo>
                    <a:pt x="50726" y="166142"/>
                    <a:pt x="49485" y="167531"/>
                    <a:pt x="47402" y="168325"/>
                  </a:cubicBezTo>
                  <a:cubicBezTo>
                    <a:pt x="45318" y="169118"/>
                    <a:pt x="41846" y="169515"/>
                    <a:pt x="36984" y="169515"/>
                  </a:cubicBezTo>
                  <a:cubicBezTo>
                    <a:pt x="34603" y="169515"/>
                    <a:pt x="32668" y="169366"/>
                    <a:pt x="31179" y="169069"/>
                  </a:cubicBezTo>
                  <a:cubicBezTo>
                    <a:pt x="29691" y="168870"/>
                    <a:pt x="28451" y="168573"/>
                    <a:pt x="27459" y="168176"/>
                  </a:cubicBezTo>
                  <a:cubicBezTo>
                    <a:pt x="26566" y="167779"/>
                    <a:pt x="25921" y="167283"/>
                    <a:pt x="25524" y="166688"/>
                  </a:cubicBezTo>
                  <a:cubicBezTo>
                    <a:pt x="25226" y="165993"/>
                    <a:pt x="25276" y="165150"/>
                    <a:pt x="25673" y="164157"/>
                  </a:cubicBezTo>
                  <a:lnTo>
                    <a:pt x="31328" y="134689"/>
                  </a:lnTo>
                  <a:cubicBezTo>
                    <a:pt x="29840" y="138361"/>
                    <a:pt x="27112" y="142429"/>
                    <a:pt x="23143" y="146893"/>
                  </a:cubicBezTo>
                  <a:cubicBezTo>
                    <a:pt x="19273" y="151259"/>
                    <a:pt x="14610" y="155277"/>
                    <a:pt x="9153" y="158948"/>
                  </a:cubicBezTo>
                  <a:lnTo>
                    <a:pt x="0" y="163638"/>
                  </a:lnTo>
                  <a:lnTo>
                    <a:pt x="0" y="140122"/>
                  </a:lnTo>
                  <a:lnTo>
                    <a:pt x="15553" y="127397"/>
                  </a:lnTo>
                  <a:cubicBezTo>
                    <a:pt x="21109" y="121146"/>
                    <a:pt x="26020" y="113804"/>
                    <a:pt x="30287" y="105370"/>
                  </a:cubicBezTo>
                  <a:cubicBezTo>
                    <a:pt x="34553" y="96838"/>
                    <a:pt x="37728" y="87511"/>
                    <a:pt x="39812" y="77391"/>
                  </a:cubicBezTo>
                  <a:lnTo>
                    <a:pt x="45765" y="48667"/>
                  </a:lnTo>
                  <a:cubicBezTo>
                    <a:pt x="40308" y="40729"/>
                    <a:pt x="34404" y="34776"/>
                    <a:pt x="28054" y="30807"/>
                  </a:cubicBezTo>
                  <a:cubicBezTo>
                    <a:pt x="21803" y="26739"/>
                    <a:pt x="14759" y="24705"/>
                    <a:pt x="6921" y="24705"/>
                  </a:cubicBezTo>
                  <a:lnTo>
                    <a:pt x="0" y="26527"/>
                  </a:lnTo>
                  <a:lnTo>
                    <a:pt x="0" y="1552"/>
                  </a:lnTo>
                  <a:lnTo>
                    <a:pt x="721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2" name="Shape 3050"/>
            <p:cNvSpPr/>
            <p:nvPr/>
          </p:nvSpPr>
          <p:spPr>
            <a:xfrm>
              <a:off x="4650455" y="74924"/>
              <a:ext cx="75828" cy="170195"/>
            </a:xfrm>
            <a:custGeom>
              <a:avLst/>
              <a:gdLst/>
              <a:ahLst/>
              <a:cxnLst/>
              <a:rect l="0" t="0" r="0" b="0"/>
              <a:pathLst>
                <a:path w="75828" h="170195">
                  <a:moveTo>
                    <a:pt x="75828" y="0"/>
                  </a:moveTo>
                  <a:lnTo>
                    <a:pt x="75828" y="24974"/>
                  </a:lnTo>
                  <a:lnTo>
                    <a:pt x="65782" y="27618"/>
                  </a:lnTo>
                  <a:cubicBezTo>
                    <a:pt x="60722" y="30595"/>
                    <a:pt x="56257" y="34514"/>
                    <a:pt x="52388" y="39376"/>
                  </a:cubicBezTo>
                  <a:cubicBezTo>
                    <a:pt x="48518" y="44237"/>
                    <a:pt x="45144" y="49744"/>
                    <a:pt x="42267" y="55895"/>
                  </a:cubicBezTo>
                  <a:cubicBezTo>
                    <a:pt x="39489" y="62047"/>
                    <a:pt x="37207" y="68447"/>
                    <a:pt x="35421" y="75094"/>
                  </a:cubicBezTo>
                  <a:cubicBezTo>
                    <a:pt x="33635" y="81643"/>
                    <a:pt x="32296" y="88142"/>
                    <a:pt x="31403" y="94591"/>
                  </a:cubicBezTo>
                  <a:cubicBezTo>
                    <a:pt x="30510" y="100941"/>
                    <a:pt x="30063" y="106646"/>
                    <a:pt x="30063" y="111706"/>
                  </a:cubicBezTo>
                  <a:cubicBezTo>
                    <a:pt x="30063" y="115774"/>
                    <a:pt x="30361" y="119792"/>
                    <a:pt x="30956" y="123761"/>
                  </a:cubicBezTo>
                  <a:cubicBezTo>
                    <a:pt x="31651" y="127730"/>
                    <a:pt x="32891" y="131401"/>
                    <a:pt x="34677" y="134774"/>
                  </a:cubicBezTo>
                  <a:cubicBezTo>
                    <a:pt x="36463" y="138049"/>
                    <a:pt x="38893" y="140727"/>
                    <a:pt x="41970" y="142811"/>
                  </a:cubicBezTo>
                  <a:cubicBezTo>
                    <a:pt x="45144" y="144795"/>
                    <a:pt x="49212" y="145788"/>
                    <a:pt x="54173" y="145788"/>
                  </a:cubicBezTo>
                  <a:cubicBezTo>
                    <a:pt x="60622" y="145788"/>
                    <a:pt x="67022" y="144051"/>
                    <a:pt x="73372" y="140579"/>
                  </a:cubicBezTo>
                  <a:lnTo>
                    <a:pt x="75828" y="138569"/>
                  </a:lnTo>
                  <a:lnTo>
                    <a:pt x="75828" y="162086"/>
                  </a:lnTo>
                  <a:lnTo>
                    <a:pt x="66973" y="166624"/>
                  </a:lnTo>
                  <a:cubicBezTo>
                    <a:pt x="60424" y="169005"/>
                    <a:pt x="53727" y="170195"/>
                    <a:pt x="46881" y="170195"/>
                  </a:cubicBezTo>
                  <a:cubicBezTo>
                    <a:pt x="37654" y="170195"/>
                    <a:pt x="30014" y="168608"/>
                    <a:pt x="23961" y="165433"/>
                  </a:cubicBezTo>
                  <a:cubicBezTo>
                    <a:pt x="17909" y="162159"/>
                    <a:pt x="13047" y="157892"/>
                    <a:pt x="9376" y="152634"/>
                  </a:cubicBezTo>
                  <a:cubicBezTo>
                    <a:pt x="5804" y="147276"/>
                    <a:pt x="3323" y="141224"/>
                    <a:pt x="1935" y="134477"/>
                  </a:cubicBezTo>
                  <a:cubicBezTo>
                    <a:pt x="645" y="127730"/>
                    <a:pt x="0" y="120834"/>
                    <a:pt x="0" y="113790"/>
                  </a:cubicBezTo>
                  <a:cubicBezTo>
                    <a:pt x="0" y="107340"/>
                    <a:pt x="595" y="99998"/>
                    <a:pt x="1786" y="91763"/>
                  </a:cubicBezTo>
                  <a:cubicBezTo>
                    <a:pt x="3076" y="83528"/>
                    <a:pt x="5060" y="75144"/>
                    <a:pt x="7739" y="66611"/>
                  </a:cubicBezTo>
                  <a:cubicBezTo>
                    <a:pt x="10518" y="57979"/>
                    <a:pt x="14040" y="49645"/>
                    <a:pt x="18306" y="41608"/>
                  </a:cubicBezTo>
                  <a:cubicBezTo>
                    <a:pt x="22671" y="33472"/>
                    <a:pt x="27930" y="26229"/>
                    <a:pt x="34082" y="19879"/>
                  </a:cubicBezTo>
                  <a:cubicBezTo>
                    <a:pt x="40233" y="13430"/>
                    <a:pt x="47327" y="8270"/>
                    <a:pt x="55364" y="4401"/>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3" name="Shape 3051"/>
            <p:cNvSpPr/>
            <p:nvPr/>
          </p:nvSpPr>
          <p:spPr>
            <a:xfrm>
              <a:off x="4463092" y="744"/>
              <a:ext cx="97755" cy="242143"/>
            </a:xfrm>
            <a:custGeom>
              <a:avLst/>
              <a:gdLst/>
              <a:ahLst/>
              <a:cxnLst/>
              <a:rect l="0" t="0" r="0" b="0"/>
              <a:pathLst>
                <a:path w="97755" h="242143">
                  <a:moveTo>
                    <a:pt x="84311" y="0"/>
                  </a:moveTo>
                  <a:cubicBezTo>
                    <a:pt x="87090" y="0"/>
                    <a:pt x="89371" y="149"/>
                    <a:pt x="91157" y="446"/>
                  </a:cubicBezTo>
                  <a:cubicBezTo>
                    <a:pt x="92943" y="744"/>
                    <a:pt x="94332" y="1091"/>
                    <a:pt x="95324" y="1488"/>
                  </a:cubicBezTo>
                  <a:cubicBezTo>
                    <a:pt x="96415" y="1885"/>
                    <a:pt x="97110" y="2480"/>
                    <a:pt x="97408" y="3274"/>
                  </a:cubicBezTo>
                  <a:cubicBezTo>
                    <a:pt x="97706" y="3969"/>
                    <a:pt x="97755" y="4713"/>
                    <a:pt x="97557" y="5507"/>
                  </a:cubicBezTo>
                  <a:lnTo>
                    <a:pt x="51271" y="236785"/>
                  </a:lnTo>
                  <a:cubicBezTo>
                    <a:pt x="50974" y="238770"/>
                    <a:pt x="49783" y="240159"/>
                    <a:pt x="47699" y="240953"/>
                  </a:cubicBezTo>
                  <a:cubicBezTo>
                    <a:pt x="45616" y="241746"/>
                    <a:pt x="42144" y="242143"/>
                    <a:pt x="37281" y="242143"/>
                  </a:cubicBezTo>
                  <a:cubicBezTo>
                    <a:pt x="34801" y="242143"/>
                    <a:pt x="32817" y="241994"/>
                    <a:pt x="31328" y="241697"/>
                  </a:cubicBezTo>
                  <a:cubicBezTo>
                    <a:pt x="29840" y="241498"/>
                    <a:pt x="28600" y="241201"/>
                    <a:pt x="27608" y="240804"/>
                  </a:cubicBezTo>
                  <a:cubicBezTo>
                    <a:pt x="26715" y="240407"/>
                    <a:pt x="26120" y="239911"/>
                    <a:pt x="25822" y="239315"/>
                  </a:cubicBezTo>
                  <a:cubicBezTo>
                    <a:pt x="25624" y="238621"/>
                    <a:pt x="25624" y="237778"/>
                    <a:pt x="25822" y="236785"/>
                  </a:cubicBezTo>
                  <a:lnTo>
                    <a:pt x="31328" y="207615"/>
                  </a:lnTo>
                  <a:cubicBezTo>
                    <a:pt x="29840" y="211385"/>
                    <a:pt x="27112" y="215453"/>
                    <a:pt x="23143" y="219819"/>
                  </a:cubicBezTo>
                  <a:cubicBezTo>
                    <a:pt x="19274" y="224185"/>
                    <a:pt x="14610" y="228203"/>
                    <a:pt x="9153" y="231874"/>
                  </a:cubicBezTo>
                  <a:lnTo>
                    <a:pt x="0" y="236413"/>
                  </a:lnTo>
                  <a:lnTo>
                    <a:pt x="0" y="212791"/>
                  </a:lnTo>
                  <a:lnTo>
                    <a:pt x="15553" y="200322"/>
                  </a:lnTo>
                  <a:cubicBezTo>
                    <a:pt x="21109" y="194171"/>
                    <a:pt x="26021" y="186878"/>
                    <a:pt x="30287" y="178445"/>
                  </a:cubicBezTo>
                  <a:cubicBezTo>
                    <a:pt x="34553" y="170011"/>
                    <a:pt x="37728" y="160734"/>
                    <a:pt x="39812" y="150614"/>
                  </a:cubicBezTo>
                  <a:lnTo>
                    <a:pt x="45765" y="121890"/>
                  </a:lnTo>
                  <a:cubicBezTo>
                    <a:pt x="40307" y="113853"/>
                    <a:pt x="34404" y="107751"/>
                    <a:pt x="28054" y="103584"/>
                  </a:cubicBezTo>
                  <a:cubicBezTo>
                    <a:pt x="21804" y="99417"/>
                    <a:pt x="14759" y="97333"/>
                    <a:pt x="6921" y="97333"/>
                  </a:cubicBezTo>
                  <a:lnTo>
                    <a:pt x="0" y="99126"/>
                  </a:lnTo>
                  <a:lnTo>
                    <a:pt x="0" y="74158"/>
                  </a:lnTo>
                  <a:lnTo>
                    <a:pt x="7219" y="72628"/>
                  </a:lnTo>
                  <a:cubicBezTo>
                    <a:pt x="12179" y="72628"/>
                    <a:pt x="16843" y="73223"/>
                    <a:pt x="21208" y="74414"/>
                  </a:cubicBezTo>
                  <a:cubicBezTo>
                    <a:pt x="25673" y="75505"/>
                    <a:pt x="29691" y="76994"/>
                    <a:pt x="33263" y="78879"/>
                  </a:cubicBezTo>
                  <a:cubicBezTo>
                    <a:pt x="36835" y="80764"/>
                    <a:pt x="40109" y="83046"/>
                    <a:pt x="43086" y="85725"/>
                  </a:cubicBezTo>
                  <a:cubicBezTo>
                    <a:pt x="46162" y="88404"/>
                    <a:pt x="48890" y="91182"/>
                    <a:pt x="51271" y="94059"/>
                  </a:cubicBezTo>
                  <a:lnTo>
                    <a:pt x="68982" y="5507"/>
                  </a:lnTo>
                  <a:cubicBezTo>
                    <a:pt x="69180" y="4713"/>
                    <a:pt x="69527" y="3969"/>
                    <a:pt x="70024" y="3274"/>
                  </a:cubicBezTo>
                  <a:cubicBezTo>
                    <a:pt x="70619" y="2480"/>
                    <a:pt x="71512" y="1885"/>
                    <a:pt x="72703" y="1488"/>
                  </a:cubicBezTo>
                  <a:cubicBezTo>
                    <a:pt x="73893" y="1091"/>
                    <a:pt x="75381" y="744"/>
                    <a:pt x="77167" y="446"/>
                  </a:cubicBezTo>
                  <a:cubicBezTo>
                    <a:pt x="79053" y="149"/>
                    <a:pt x="81434" y="0"/>
                    <a:pt x="8431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4" name="Shape 3052"/>
            <p:cNvSpPr/>
            <p:nvPr/>
          </p:nvSpPr>
          <p:spPr>
            <a:xfrm>
              <a:off x="5296725" y="76273"/>
              <a:ext cx="77242" cy="168847"/>
            </a:xfrm>
            <a:custGeom>
              <a:avLst/>
              <a:gdLst/>
              <a:ahLst/>
              <a:cxnLst/>
              <a:rect l="0" t="0" r="0" b="0"/>
              <a:pathLst>
                <a:path w="77242" h="168847">
                  <a:moveTo>
                    <a:pt x="77242" y="0"/>
                  </a:moveTo>
                  <a:lnTo>
                    <a:pt x="77242" y="22510"/>
                  </a:lnTo>
                  <a:lnTo>
                    <a:pt x="71140" y="23739"/>
                  </a:lnTo>
                  <a:cubicBezTo>
                    <a:pt x="65385" y="26319"/>
                    <a:pt x="60275" y="29792"/>
                    <a:pt x="55811" y="34157"/>
                  </a:cubicBezTo>
                  <a:cubicBezTo>
                    <a:pt x="51346" y="38523"/>
                    <a:pt x="47526" y="43633"/>
                    <a:pt x="44351" y="49487"/>
                  </a:cubicBezTo>
                  <a:cubicBezTo>
                    <a:pt x="41176" y="55340"/>
                    <a:pt x="38597" y="61492"/>
                    <a:pt x="36612" y="67941"/>
                  </a:cubicBezTo>
                  <a:lnTo>
                    <a:pt x="54322" y="67941"/>
                  </a:lnTo>
                  <a:lnTo>
                    <a:pt x="77242" y="66256"/>
                  </a:lnTo>
                  <a:lnTo>
                    <a:pt x="77242" y="86569"/>
                  </a:lnTo>
                  <a:lnTo>
                    <a:pt x="50006" y="88777"/>
                  </a:lnTo>
                  <a:lnTo>
                    <a:pt x="31552" y="88777"/>
                  </a:lnTo>
                  <a:cubicBezTo>
                    <a:pt x="30758" y="92647"/>
                    <a:pt x="30212" y="96367"/>
                    <a:pt x="29914" y="99939"/>
                  </a:cubicBezTo>
                  <a:cubicBezTo>
                    <a:pt x="29617" y="103511"/>
                    <a:pt x="29468" y="106885"/>
                    <a:pt x="29468" y="110060"/>
                  </a:cubicBezTo>
                  <a:cubicBezTo>
                    <a:pt x="29468" y="121569"/>
                    <a:pt x="32345" y="130399"/>
                    <a:pt x="38100" y="136551"/>
                  </a:cubicBezTo>
                  <a:cubicBezTo>
                    <a:pt x="43855" y="142703"/>
                    <a:pt x="53132" y="145778"/>
                    <a:pt x="65931" y="145778"/>
                  </a:cubicBezTo>
                  <a:lnTo>
                    <a:pt x="77242" y="144850"/>
                  </a:lnTo>
                  <a:lnTo>
                    <a:pt x="77242" y="167913"/>
                  </a:lnTo>
                  <a:lnTo>
                    <a:pt x="61764" y="168847"/>
                  </a:lnTo>
                  <a:cubicBezTo>
                    <a:pt x="51445" y="168847"/>
                    <a:pt x="42416" y="167706"/>
                    <a:pt x="34677" y="165424"/>
                  </a:cubicBezTo>
                  <a:cubicBezTo>
                    <a:pt x="26938" y="163142"/>
                    <a:pt x="20489" y="159619"/>
                    <a:pt x="15329" y="154857"/>
                  </a:cubicBezTo>
                  <a:cubicBezTo>
                    <a:pt x="10170" y="149995"/>
                    <a:pt x="6300" y="143992"/>
                    <a:pt x="3721" y="136849"/>
                  </a:cubicBezTo>
                  <a:cubicBezTo>
                    <a:pt x="1240" y="129606"/>
                    <a:pt x="0" y="121122"/>
                    <a:pt x="0" y="111399"/>
                  </a:cubicBezTo>
                  <a:cubicBezTo>
                    <a:pt x="0" y="103858"/>
                    <a:pt x="695"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89" y="10940"/>
                    <a:pt x="53777"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5" name="Shape 3053"/>
            <p:cNvSpPr/>
            <p:nvPr/>
          </p:nvSpPr>
          <p:spPr>
            <a:xfrm>
              <a:off x="4838771" y="75902"/>
              <a:ext cx="153045" cy="169218"/>
            </a:xfrm>
            <a:custGeom>
              <a:avLst/>
              <a:gdLst/>
              <a:ahLst/>
              <a:cxnLst/>
              <a:rect l="0" t="0" r="0" b="0"/>
              <a:pathLst>
                <a:path w="153045" h="169218">
                  <a:moveTo>
                    <a:pt x="37654" y="0"/>
                  </a:moveTo>
                  <a:cubicBezTo>
                    <a:pt x="40432" y="0"/>
                    <a:pt x="42714" y="99"/>
                    <a:pt x="44500" y="298"/>
                  </a:cubicBezTo>
                  <a:cubicBezTo>
                    <a:pt x="46286" y="397"/>
                    <a:pt x="47674" y="695"/>
                    <a:pt x="48667" y="1191"/>
                  </a:cubicBezTo>
                  <a:cubicBezTo>
                    <a:pt x="49659" y="1687"/>
                    <a:pt x="50304" y="2282"/>
                    <a:pt x="50602" y="2977"/>
                  </a:cubicBezTo>
                  <a:cubicBezTo>
                    <a:pt x="50899" y="3671"/>
                    <a:pt x="50948" y="4415"/>
                    <a:pt x="50750" y="5209"/>
                  </a:cubicBezTo>
                  <a:lnTo>
                    <a:pt x="31700" y="102096"/>
                  </a:lnTo>
                  <a:cubicBezTo>
                    <a:pt x="31005" y="105073"/>
                    <a:pt x="30460" y="108198"/>
                    <a:pt x="30063" y="111472"/>
                  </a:cubicBezTo>
                  <a:cubicBezTo>
                    <a:pt x="29766" y="114647"/>
                    <a:pt x="29617" y="117921"/>
                    <a:pt x="29617" y="121295"/>
                  </a:cubicBezTo>
                  <a:cubicBezTo>
                    <a:pt x="29617" y="124768"/>
                    <a:pt x="29914" y="127943"/>
                    <a:pt x="30510" y="130820"/>
                  </a:cubicBezTo>
                  <a:cubicBezTo>
                    <a:pt x="31205" y="133598"/>
                    <a:pt x="32296" y="136029"/>
                    <a:pt x="33784" y="138113"/>
                  </a:cubicBezTo>
                  <a:cubicBezTo>
                    <a:pt x="35372" y="140196"/>
                    <a:pt x="37406" y="141833"/>
                    <a:pt x="39886" y="143024"/>
                  </a:cubicBezTo>
                  <a:cubicBezTo>
                    <a:pt x="42465" y="144214"/>
                    <a:pt x="45541" y="144810"/>
                    <a:pt x="49113" y="144810"/>
                  </a:cubicBezTo>
                  <a:cubicBezTo>
                    <a:pt x="55264" y="144810"/>
                    <a:pt x="61515" y="143073"/>
                    <a:pt x="67866" y="139601"/>
                  </a:cubicBezTo>
                  <a:cubicBezTo>
                    <a:pt x="74314" y="136029"/>
                    <a:pt x="80317" y="131118"/>
                    <a:pt x="85874" y="124867"/>
                  </a:cubicBezTo>
                  <a:cubicBezTo>
                    <a:pt x="91430" y="118616"/>
                    <a:pt x="96391" y="111175"/>
                    <a:pt x="100757" y="102543"/>
                  </a:cubicBezTo>
                  <a:cubicBezTo>
                    <a:pt x="105122" y="93911"/>
                    <a:pt x="108347" y="84485"/>
                    <a:pt x="110430" y="74265"/>
                  </a:cubicBezTo>
                  <a:lnTo>
                    <a:pt x="124123" y="5209"/>
                  </a:lnTo>
                  <a:cubicBezTo>
                    <a:pt x="124222" y="4415"/>
                    <a:pt x="124569" y="3671"/>
                    <a:pt x="125164" y="2977"/>
                  </a:cubicBezTo>
                  <a:cubicBezTo>
                    <a:pt x="125859" y="2282"/>
                    <a:pt x="126802" y="1687"/>
                    <a:pt x="127992" y="1191"/>
                  </a:cubicBezTo>
                  <a:cubicBezTo>
                    <a:pt x="129183" y="695"/>
                    <a:pt x="130720" y="397"/>
                    <a:pt x="132606" y="298"/>
                  </a:cubicBezTo>
                  <a:cubicBezTo>
                    <a:pt x="134590" y="99"/>
                    <a:pt x="136971" y="0"/>
                    <a:pt x="139750" y="0"/>
                  </a:cubicBezTo>
                  <a:cubicBezTo>
                    <a:pt x="142528" y="0"/>
                    <a:pt x="144810" y="99"/>
                    <a:pt x="146596" y="298"/>
                  </a:cubicBezTo>
                  <a:cubicBezTo>
                    <a:pt x="148382" y="397"/>
                    <a:pt x="149770" y="695"/>
                    <a:pt x="150763" y="1191"/>
                  </a:cubicBezTo>
                  <a:cubicBezTo>
                    <a:pt x="151755" y="1687"/>
                    <a:pt x="152400" y="2282"/>
                    <a:pt x="152698" y="2977"/>
                  </a:cubicBezTo>
                  <a:cubicBezTo>
                    <a:pt x="152995" y="3671"/>
                    <a:pt x="153045" y="4415"/>
                    <a:pt x="152846" y="5209"/>
                  </a:cubicBezTo>
                  <a:lnTo>
                    <a:pt x="121444" y="161627"/>
                  </a:lnTo>
                  <a:cubicBezTo>
                    <a:pt x="121344" y="162520"/>
                    <a:pt x="120997" y="163314"/>
                    <a:pt x="120402" y="164009"/>
                  </a:cubicBezTo>
                  <a:cubicBezTo>
                    <a:pt x="119807" y="164703"/>
                    <a:pt x="118963" y="165249"/>
                    <a:pt x="117872" y="165646"/>
                  </a:cubicBezTo>
                  <a:cubicBezTo>
                    <a:pt x="116879" y="166043"/>
                    <a:pt x="115540" y="166340"/>
                    <a:pt x="113854" y="166539"/>
                  </a:cubicBezTo>
                  <a:cubicBezTo>
                    <a:pt x="112266" y="166836"/>
                    <a:pt x="110232" y="166985"/>
                    <a:pt x="107752" y="166985"/>
                  </a:cubicBezTo>
                  <a:cubicBezTo>
                    <a:pt x="105470" y="166985"/>
                    <a:pt x="103535" y="166836"/>
                    <a:pt x="101947" y="166539"/>
                  </a:cubicBezTo>
                  <a:cubicBezTo>
                    <a:pt x="100359" y="166340"/>
                    <a:pt x="99120" y="166043"/>
                    <a:pt x="98227" y="165646"/>
                  </a:cubicBezTo>
                  <a:cubicBezTo>
                    <a:pt x="97433" y="165249"/>
                    <a:pt x="96887" y="164703"/>
                    <a:pt x="96589" y="164009"/>
                  </a:cubicBezTo>
                  <a:cubicBezTo>
                    <a:pt x="96292" y="163314"/>
                    <a:pt x="96243" y="162520"/>
                    <a:pt x="96441" y="161627"/>
                  </a:cubicBezTo>
                  <a:lnTo>
                    <a:pt x="102245" y="132308"/>
                  </a:lnTo>
                  <a:cubicBezTo>
                    <a:pt x="100359" y="136178"/>
                    <a:pt x="97432" y="140295"/>
                    <a:pt x="93464" y="144661"/>
                  </a:cubicBezTo>
                  <a:cubicBezTo>
                    <a:pt x="89495" y="149027"/>
                    <a:pt x="84782" y="153095"/>
                    <a:pt x="79325" y="156865"/>
                  </a:cubicBezTo>
                  <a:cubicBezTo>
                    <a:pt x="73968" y="160536"/>
                    <a:pt x="68064" y="163513"/>
                    <a:pt x="61615" y="165795"/>
                  </a:cubicBezTo>
                  <a:cubicBezTo>
                    <a:pt x="55264" y="168077"/>
                    <a:pt x="48766" y="169218"/>
                    <a:pt x="42118" y="169218"/>
                  </a:cubicBezTo>
                  <a:cubicBezTo>
                    <a:pt x="34280" y="169218"/>
                    <a:pt x="27632" y="168126"/>
                    <a:pt x="22175" y="165943"/>
                  </a:cubicBezTo>
                  <a:cubicBezTo>
                    <a:pt x="16818" y="163860"/>
                    <a:pt x="12502" y="160933"/>
                    <a:pt x="9227" y="157163"/>
                  </a:cubicBezTo>
                  <a:cubicBezTo>
                    <a:pt x="5953" y="153392"/>
                    <a:pt x="3572" y="148927"/>
                    <a:pt x="2084" y="143768"/>
                  </a:cubicBezTo>
                  <a:cubicBezTo>
                    <a:pt x="695" y="138609"/>
                    <a:pt x="0" y="133003"/>
                    <a:pt x="0" y="126950"/>
                  </a:cubicBezTo>
                  <a:cubicBezTo>
                    <a:pt x="0" y="123081"/>
                    <a:pt x="248" y="119162"/>
                    <a:pt x="744" y="115193"/>
                  </a:cubicBezTo>
                  <a:cubicBezTo>
                    <a:pt x="1240" y="111224"/>
                    <a:pt x="1885" y="107206"/>
                    <a:pt x="2679" y="103138"/>
                  </a:cubicBezTo>
                  <a:lnTo>
                    <a:pt x="22027" y="5209"/>
                  </a:lnTo>
                  <a:cubicBezTo>
                    <a:pt x="22225" y="4415"/>
                    <a:pt x="22622" y="3671"/>
                    <a:pt x="23217" y="2977"/>
                  </a:cubicBezTo>
                  <a:cubicBezTo>
                    <a:pt x="23813" y="2282"/>
                    <a:pt x="24705" y="1687"/>
                    <a:pt x="25896" y="1191"/>
                  </a:cubicBezTo>
                  <a:cubicBezTo>
                    <a:pt x="27087" y="695"/>
                    <a:pt x="28624" y="397"/>
                    <a:pt x="30510" y="298"/>
                  </a:cubicBezTo>
                  <a:cubicBezTo>
                    <a:pt x="32494" y="99"/>
                    <a:pt x="34875" y="0"/>
                    <a:pt x="37654"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6" name="Shape 3054"/>
            <p:cNvSpPr/>
            <p:nvPr/>
          </p:nvSpPr>
          <p:spPr>
            <a:xfrm>
              <a:off x="5013098" y="73372"/>
              <a:ext cx="251371" cy="169515"/>
            </a:xfrm>
            <a:custGeom>
              <a:avLst/>
              <a:gdLst/>
              <a:ahLst/>
              <a:cxnLst/>
              <a:rect l="0" t="0" r="0" b="0"/>
              <a:pathLst>
                <a:path w="251371" h="169515">
                  <a:moveTo>
                    <a:pt x="110133" y="0"/>
                  </a:moveTo>
                  <a:cubicBezTo>
                    <a:pt x="117079" y="0"/>
                    <a:pt x="123032" y="992"/>
                    <a:pt x="127992" y="2977"/>
                  </a:cubicBezTo>
                  <a:cubicBezTo>
                    <a:pt x="133052" y="4862"/>
                    <a:pt x="137170" y="7441"/>
                    <a:pt x="140345" y="10716"/>
                  </a:cubicBezTo>
                  <a:cubicBezTo>
                    <a:pt x="143520" y="13990"/>
                    <a:pt x="145852" y="17959"/>
                    <a:pt x="147340" y="22622"/>
                  </a:cubicBezTo>
                  <a:cubicBezTo>
                    <a:pt x="148828" y="27186"/>
                    <a:pt x="149771" y="32147"/>
                    <a:pt x="150168" y="37505"/>
                  </a:cubicBezTo>
                  <a:cubicBezTo>
                    <a:pt x="152450" y="33536"/>
                    <a:pt x="155625" y="29369"/>
                    <a:pt x="159693" y="25003"/>
                  </a:cubicBezTo>
                  <a:cubicBezTo>
                    <a:pt x="163761" y="20538"/>
                    <a:pt x="168424" y="16470"/>
                    <a:pt x="173682" y="12799"/>
                  </a:cubicBezTo>
                  <a:cubicBezTo>
                    <a:pt x="179040" y="9128"/>
                    <a:pt x="184845" y="6102"/>
                    <a:pt x="191095" y="3721"/>
                  </a:cubicBezTo>
                  <a:cubicBezTo>
                    <a:pt x="197346" y="1240"/>
                    <a:pt x="203696" y="0"/>
                    <a:pt x="210146" y="0"/>
                  </a:cubicBezTo>
                  <a:cubicBezTo>
                    <a:pt x="217885" y="0"/>
                    <a:pt x="224334" y="1141"/>
                    <a:pt x="229493" y="3423"/>
                  </a:cubicBezTo>
                  <a:cubicBezTo>
                    <a:pt x="234752" y="5606"/>
                    <a:pt x="239018" y="8632"/>
                    <a:pt x="242293" y="12502"/>
                  </a:cubicBezTo>
                  <a:cubicBezTo>
                    <a:pt x="245567" y="16272"/>
                    <a:pt x="247898" y="20687"/>
                    <a:pt x="249288" y="25747"/>
                  </a:cubicBezTo>
                  <a:cubicBezTo>
                    <a:pt x="250677" y="30807"/>
                    <a:pt x="251371" y="36364"/>
                    <a:pt x="251371" y="42416"/>
                  </a:cubicBezTo>
                  <a:cubicBezTo>
                    <a:pt x="251371" y="46484"/>
                    <a:pt x="251123" y="50502"/>
                    <a:pt x="250627" y="54471"/>
                  </a:cubicBezTo>
                  <a:cubicBezTo>
                    <a:pt x="250131" y="58341"/>
                    <a:pt x="249487" y="62359"/>
                    <a:pt x="248692" y="66526"/>
                  </a:cubicBezTo>
                  <a:lnTo>
                    <a:pt x="229047" y="164157"/>
                  </a:lnTo>
                  <a:cubicBezTo>
                    <a:pt x="228948" y="165050"/>
                    <a:pt x="228600" y="165844"/>
                    <a:pt x="228005" y="166539"/>
                  </a:cubicBezTo>
                  <a:cubicBezTo>
                    <a:pt x="227410" y="167134"/>
                    <a:pt x="226517" y="167680"/>
                    <a:pt x="225326" y="168176"/>
                  </a:cubicBezTo>
                  <a:cubicBezTo>
                    <a:pt x="224136" y="168573"/>
                    <a:pt x="222548" y="168870"/>
                    <a:pt x="220564" y="169069"/>
                  </a:cubicBezTo>
                  <a:cubicBezTo>
                    <a:pt x="218679" y="169366"/>
                    <a:pt x="216347" y="169515"/>
                    <a:pt x="213569" y="169515"/>
                  </a:cubicBezTo>
                  <a:cubicBezTo>
                    <a:pt x="210791" y="169515"/>
                    <a:pt x="208509" y="169366"/>
                    <a:pt x="206723" y="169069"/>
                  </a:cubicBezTo>
                  <a:cubicBezTo>
                    <a:pt x="204937" y="168870"/>
                    <a:pt x="203548" y="168573"/>
                    <a:pt x="202555" y="168176"/>
                  </a:cubicBezTo>
                  <a:cubicBezTo>
                    <a:pt x="201563" y="167680"/>
                    <a:pt x="200869" y="167134"/>
                    <a:pt x="200472" y="166539"/>
                  </a:cubicBezTo>
                  <a:cubicBezTo>
                    <a:pt x="200174" y="165844"/>
                    <a:pt x="200174" y="165050"/>
                    <a:pt x="200472" y="164157"/>
                  </a:cubicBezTo>
                  <a:lnTo>
                    <a:pt x="219671" y="67568"/>
                  </a:lnTo>
                  <a:cubicBezTo>
                    <a:pt x="220266" y="64195"/>
                    <a:pt x="220762" y="61020"/>
                    <a:pt x="221159" y="58043"/>
                  </a:cubicBezTo>
                  <a:cubicBezTo>
                    <a:pt x="221556" y="55066"/>
                    <a:pt x="221754" y="52040"/>
                    <a:pt x="221754" y="48964"/>
                  </a:cubicBezTo>
                  <a:cubicBezTo>
                    <a:pt x="221754" y="41622"/>
                    <a:pt x="220316" y="35768"/>
                    <a:pt x="217438" y="31403"/>
                  </a:cubicBezTo>
                  <a:cubicBezTo>
                    <a:pt x="214660" y="26938"/>
                    <a:pt x="209749" y="24705"/>
                    <a:pt x="202704" y="24705"/>
                  </a:cubicBezTo>
                  <a:cubicBezTo>
                    <a:pt x="196949" y="24705"/>
                    <a:pt x="190946" y="26491"/>
                    <a:pt x="184696" y="30063"/>
                  </a:cubicBezTo>
                  <a:cubicBezTo>
                    <a:pt x="178545" y="33536"/>
                    <a:pt x="172691" y="38398"/>
                    <a:pt x="167134" y="44648"/>
                  </a:cubicBezTo>
                  <a:cubicBezTo>
                    <a:pt x="161578" y="50800"/>
                    <a:pt x="156667" y="58142"/>
                    <a:pt x="152400" y="66675"/>
                  </a:cubicBezTo>
                  <a:cubicBezTo>
                    <a:pt x="148134" y="75208"/>
                    <a:pt x="145008" y="84435"/>
                    <a:pt x="143024" y="94357"/>
                  </a:cubicBezTo>
                  <a:lnTo>
                    <a:pt x="129034" y="164157"/>
                  </a:lnTo>
                  <a:cubicBezTo>
                    <a:pt x="128836" y="165050"/>
                    <a:pt x="128439" y="165844"/>
                    <a:pt x="127843" y="166539"/>
                  </a:cubicBezTo>
                  <a:cubicBezTo>
                    <a:pt x="127248" y="167134"/>
                    <a:pt x="126355" y="167680"/>
                    <a:pt x="125164" y="168176"/>
                  </a:cubicBezTo>
                  <a:cubicBezTo>
                    <a:pt x="123974" y="168573"/>
                    <a:pt x="122386" y="168870"/>
                    <a:pt x="120402" y="169069"/>
                  </a:cubicBezTo>
                  <a:cubicBezTo>
                    <a:pt x="118517" y="169366"/>
                    <a:pt x="116185" y="169515"/>
                    <a:pt x="113407" y="169515"/>
                  </a:cubicBezTo>
                  <a:cubicBezTo>
                    <a:pt x="110629" y="169515"/>
                    <a:pt x="108347" y="169366"/>
                    <a:pt x="106561" y="169069"/>
                  </a:cubicBezTo>
                  <a:cubicBezTo>
                    <a:pt x="104775" y="168870"/>
                    <a:pt x="103436" y="168573"/>
                    <a:pt x="102543" y="168176"/>
                  </a:cubicBezTo>
                  <a:cubicBezTo>
                    <a:pt x="101650" y="167680"/>
                    <a:pt x="101005" y="167134"/>
                    <a:pt x="100608" y="166539"/>
                  </a:cubicBezTo>
                  <a:cubicBezTo>
                    <a:pt x="100310" y="165844"/>
                    <a:pt x="100211" y="165050"/>
                    <a:pt x="100310" y="164157"/>
                  </a:cubicBezTo>
                  <a:lnTo>
                    <a:pt x="119509" y="67568"/>
                  </a:lnTo>
                  <a:cubicBezTo>
                    <a:pt x="120303" y="64095"/>
                    <a:pt x="120848" y="60722"/>
                    <a:pt x="121146" y="57448"/>
                  </a:cubicBezTo>
                  <a:cubicBezTo>
                    <a:pt x="121444" y="54074"/>
                    <a:pt x="121593" y="50899"/>
                    <a:pt x="121593" y="47923"/>
                  </a:cubicBezTo>
                  <a:cubicBezTo>
                    <a:pt x="121593" y="40878"/>
                    <a:pt x="120154" y="35272"/>
                    <a:pt x="117277" y="31105"/>
                  </a:cubicBezTo>
                  <a:cubicBezTo>
                    <a:pt x="114400" y="26839"/>
                    <a:pt x="109488" y="24705"/>
                    <a:pt x="102543" y="24705"/>
                  </a:cubicBezTo>
                  <a:cubicBezTo>
                    <a:pt x="96589" y="24705"/>
                    <a:pt x="90537" y="26491"/>
                    <a:pt x="84386" y="30063"/>
                  </a:cubicBezTo>
                  <a:cubicBezTo>
                    <a:pt x="78333" y="33536"/>
                    <a:pt x="72529" y="38398"/>
                    <a:pt x="66973" y="44648"/>
                  </a:cubicBezTo>
                  <a:cubicBezTo>
                    <a:pt x="61417" y="50800"/>
                    <a:pt x="56456" y="58142"/>
                    <a:pt x="52090" y="66675"/>
                  </a:cubicBezTo>
                  <a:cubicBezTo>
                    <a:pt x="47823" y="75208"/>
                    <a:pt x="44748" y="84435"/>
                    <a:pt x="42863" y="94357"/>
                  </a:cubicBezTo>
                  <a:lnTo>
                    <a:pt x="28873" y="164157"/>
                  </a:lnTo>
                  <a:cubicBezTo>
                    <a:pt x="28675" y="165050"/>
                    <a:pt x="28277" y="165844"/>
                    <a:pt x="27682" y="166539"/>
                  </a:cubicBezTo>
                  <a:cubicBezTo>
                    <a:pt x="27087" y="167134"/>
                    <a:pt x="26194" y="167680"/>
                    <a:pt x="25003" y="168176"/>
                  </a:cubicBezTo>
                  <a:cubicBezTo>
                    <a:pt x="23912" y="168573"/>
                    <a:pt x="22375" y="168870"/>
                    <a:pt x="20389" y="169069"/>
                  </a:cubicBezTo>
                  <a:cubicBezTo>
                    <a:pt x="18504" y="169366"/>
                    <a:pt x="16173" y="169515"/>
                    <a:pt x="13395" y="169515"/>
                  </a:cubicBezTo>
                  <a:cubicBezTo>
                    <a:pt x="10518"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700" y="7739"/>
                  </a:lnTo>
                  <a:cubicBezTo>
                    <a:pt x="31800" y="6945"/>
                    <a:pt x="32098" y="6201"/>
                    <a:pt x="32593" y="5507"/>
                  </a:cubicBezTo>
                  <a:cubicBezTo>
                    <a:pt x="33189" y="4812"/>
                    <a:pt x="34032" y="4217"/>
                    <a:pt x="35123" y="3721"/>
                  </a:cubicBezTo>
                  <a:cubicBezTo>
                    <a:pt x="36215" y="3225"/>
                    <a:pt x="37604" y="2927"/>
                    <a:pt x="39291" y="2828"/>
                  </a:cubicBezTo>
                  <a:cubicBezTo>
                    <a:pt x="40977" y="2629"/>
                    <a:pt x="42962" y="2530"/>
                    <a:pt x="45244" y="2530"/>
                  </a:cubicBezTo>
                  <a:cubicBezTo>
                    <a:pt x="47625" y="2530"/>
                    <a:pt x="49609" y="2629"/>
                    <a:pt x="51197" y="2828"/>
                  </a:cubicBezTo>
                  <a:cubicBezTo>
                    <a:pt x="52785" y="2927"/>
                    <a:pt x="53975" y="3225"/>
                    <a:pt x="54769" y="3721"/>
                  </a:cubicBezTo>
                  <a:cubicBezTo>
                    <a:pt x="55662" y="4217"/>
                    <a:pt x="56208" y="4812"/>
                    <a:pt x="56406" y="5507"/>
                  </a:cubicBezTo>
                  <a:cubicBezTo>
                    <a:pt x="56704" y="6201"/>
                    <a:pt x="56803" y="6945"/>
                    <a:pt x="56704" y="7739"/>
                  </a:cubicBezTo>
                  <a:lnTo>
                    <a:pt x="50750" y="37505"/>
                  </a:lnTo>
                  <a:cubicBezTo>
                    <a:pt x="52536" y="33635"/>
                    <a:pt x="55414" y="29518"/>
                    <a:pt x="59382" y="25152"/>
                  </a:cubicBezTo>
                  <a:cubicBezTo>
                    <a:pt x="63352" y="20687"/>
                    <a:pt x="68014" y="16619"/>
                    <a:pt x="73372" y="12948"/>
                  </a:cubicBezTo>
                  <a:cubicBezTo>
                    <a:pt x="78730" y="9178"/>
                    <a:pt x="84534" y="6102"/>
                    <a:pt x="90785" y="3721"/>
                  </a:cubicBezTo>
                  <a:cubicBezTo>
                    <a:pt x="97136" y="1240"/>
                    <a:pt x="103584" y="0"/>
                    <a:pt x="11013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7" name="Shape 3055"/>
            <p:cNvSpPr/>
            <p:nvPr/>
          </p:nvSpPr>
          <p:spPr>
            <a:xfrm>
              <a:off x="4726283" y="73372"/>
              <a:ext cx="82475" cy="169515"/>
            </a:xfrm>
            <a:custGeom>
              <a:avLst/>
              <a:gdLst/>
              <a:ahLst/>
              <a:cxnLst/>
              <a:rect l="0" t="0" r="0" b="0"/>
              <a:pathLst>
                <a:path w="82475" h="169515">
                  <a:moveTo>
                    <a:pt x="7218" y="0"/>
                  </a:moveTo>
                  <a:cubicBezTo>
                    <a:pt x="17537" y="0"/>
                    <a:pt x="26367" y="2084"/>
                    <a:pt x="33710" y="6251"/>
                  </a:cubicBezTo>
                  <a:cubicBezTo>
                    <a:pt x="41051" y="10418"/>
                    <a:pt x="47600" y="16173"/>
                    <a:pt x="53355" y="23515"/>
                  </a:cubicBezTo>
                  <a:lnTo>
                    <a:pt x="56778" y="7739"/>
                  </a:lnTo>
                  <a:cubicBezTo>
                    <a:pt x="57175" y="5854"/>
                    <a:pt x="58465" y="4514"/>
                    <a:pt x="60647" y="3721"/>
                  </a:cubicBezTo>
                  <a:cubicBezTo>
                    <a:pt x="62929" y="2927"/>
                    <a:pt x="66352" y="2530"/>
                    <a:pt x="70917" y="2530"/>
                  </a:cubicBezTo>
                  <a:cubicBezTo>
                    <a:pt x="73298" y="2530"/>
                    <a:pt x="75233" y="2629"/>
                    <a:pt x="76721" y="2828"/>
                  </a:cubicBezTo>
                  <a:cubicBezTo>
                    <a:pt x="78309" y="2927"/>
                    <a:pt x="79549" y="3225"/>
                    <a:pt x="80442" y="3721"/>
                  </a:cubicBezTo>
                  <a:cubicBezTo>
                    <a:pt x="81434" y="4217"/>
                    <a:pt x="82029" y="4812"/>
                    <a:pt x="82228" y="5507"/>
                  </a:cubicBezTo>
                  <a:cubicBezTo>
                    <a:pt x="82426" y="6201"/>
                    <a:pt x="82475" y="6945"/>
                    <a:pt x="82376" y="7739"/>
                  </a:cubicBezTo>
                  <a:lnTo>
                    <a:pt x="51122" y="164157"/>
                  </a:lnTo>
                  <a:cubicBezTo>
                    <a:pt x="50725" y="166142"/>
                    <a:pt x="49485" y="167531"/>
                    <a:pt x="47402" y="168325"/>
                  </a:cubicBezTo>
                  <a:cubicBezTo>
                    <a:pt x="45318" y="169118"/>
                    <a:pt x="41846" y="169515"/>
                    <a:pt x="36984" y="169515"/>
                  </a:cubicBezTo>
                  <a:cubicBezTo>
                    <a:pt x="34603" y="169515"/>
                    <a:pt x="32668" y="169366"/>
                    <a:pt x="31179" y="169069"/>
                  </a:cubicBezTo>
                  <a:cubicBezTo>
                    <a:pt x="29691" y="168870"/>
                    <a:pt x="28451" y="168573"/>
                    <a:pt x="27459" y="168176"/>
                  </a:cubicBezTo>
                  <a:cubicBezTo>
                    <a:pt x="26566" y="167779"/>
                    <a:pt x="25921" y="167283"/>
                    <a:pt x="25524" y="166688"/>
                  </a:cubicBezTo>
                  <a:cubicBezTo>
                    <a:pt x="25226" y="165993"/>
                    <a:pt x="25276" y="165150"/>
                    <a:pt x="25673" y="164157"/>
                  </a:cubicBezTo>
                  <a:lnTo>
                    <a:pt x="31328" y="134689"/>
                  </a:lnTo>
                  <a:cubicBezTo>
                    <a:pt x="29840" y="138361"/>
                    <a:pt x="27112" y="142429"/>
                    <a:pt x="23143" y="146893"/>
                  </a:cubicBezTo>
                  <a:cubicBezTo>
                    <a:pt x="19273" y="151259"/>
                    <a:pt x="14610" y="155277"/>
                    <a:pt x="9153" y="158948"/>
                  </a:cubicBezTo>
                  <a:lnTo>
                    <a:pt x="0" y="163638"/>
                  </a:lnTo>
                  <a:lnTo>
                    <a:pt x="0" y="140122"/>
                  </a:lnTo>
                  <a:lnTo>
                    <a:pt x="15553" y="127397"/>
                  </a:lnTo>
                  <a:cubicBezTo>
                    <a:pt x="21108" y="121146"/>
                    <a:pt x="26020" y="113804"/>
                    <a:pt x="30287" y="105370"/>
                  </a:cubicBezTo>
                  <a:cubicBezTo>
                    <a:pt x="34553" y="96838"/>
                    <a:pt x="37728" y="87511"/>
                    <a:pt x="39812" y="77391"/>
                  </a:cubicBezTo>
                  <a:lnTo>
                    <a:pt x="45765" y="48667"/>
                  </a:lnTo>
                  <a:cubicBezTo>
                    <a:pt x="40307" y="40729"/>
                    <a:pt x="34404" y="34776"/>
                    <a:pt x="28054" y="30807"/>
                  </a:cubicBezTo>
                  <a:cubicBezTo>
                    <a:pt x="21803" y="26739"/>
                    <a:pt x="14759" y="24705"/>
                    <a:pt x="6921" y="24705"/>
                  </a:cubicBezTo>
                  <a:lnTo>
                    <a:pt x="0" y="26527"/>
                  </a:lnTo>
                  <a:lnTo>
                    <a:pt x="0" y="1552"/>
                  </a:lnTo>
                  <a:lnTo>
                    <a:pt x="721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8" name="Shape 3056"/>
            <p:cNvSpPr/>
            <p:nvPr/>
          </p:nvSpPr>
          <p:spPr>
            <a:xfrm>
              <a:off x="5373967" y="211633"/>
              <a:ext cx="43607" cy="32552"/>
            </a:xfrm>
            <a:custGeom>
              <a:avLst/>
              <a:gdLst/>
              <a:ahLst/>
              <a:cxnLst/>
              <a:rect l="0" t="0" r="0" b="0"/>
              <a:pathLst>
                <a:path w="43607" h="32552">
                  <a:moveTo>
                    <a:pt x="40481" y="0"/>
                  </a:moveTo>
                  <a:cubicBezTo>
                    <a:pt x="41473" y="0"/>
                    <a:pt x="42218" y="397"/>
                    <a:pt x="42714" y="1191"/>
                  </a:cubicBezTo>
                  <a:cubicBezTo>
                    <a:pt x="43309" y="1885"/>
                    <a:pt x="43607" y="2927"/>
                    <a:pt x="43607" y="4316"/>
                  </a:cubicBezTo>
                  <a:cubicBezTo>
                    <a:pt x="43607" y="5507"/>
                    <a:pt x="43458" y="6945"/>
                    <a:pt x="43160" y="8632"/>
                  </a:cubicBezTo>
                  <a:cubicBezTo>
                    <a:pt x="42962" y="10220"/>
                    <a:pt x="42615" y="11857"/>
                    <a:pt x="42118" y="13543"/>
                  </a:cubicBezTo>
                  <a:cubicBezTo>
                    <a:pt x="41721" y="15131"/>
                    <a:pt x="41126" y="16718"/>
                    <a:pt x="40332" y="18306"/>
                  </a:cubicBezTo>
                  <a:cubicBezTo>
                    <a:pt x="39638" y="19794"/>
                    <a:pt x="38795" y="21034"/>
                    <a:pt x="37802" y="22027"/>
                  </a:cubicBezTo>
                  <a:cubicBezTo>
                    <a:pt x="36413" y="23416"/>
                    <a:pt x="33933" y="24805"/>
                    <a:pt x="30361" y="26194"/>
                  </a:cubicBezTo>
                  <a:cubicBezTo>
                    <a:pt x="26888" y="27484"/>
                    <a:pt x="22721"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5" y="546"/>
                    <a:pt x="39390"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89" name="Shape 3057"/>
            <p:cNvSpPr/>
            <p:nvPr/>
          </p:nvSpPr>
          <p:spPr>
            <a:xfrm>
              <a:off x="5769016" y="74924"/>
              <a:ext cx="75828" cy="170195"/>
            </a:xfrm>
            <a:custGeom>
              <a:avLst/>
              <a:gdLst/>
              <a:ahLst/>
              <a:cxnLst/>
              <a:rect l="0" t="0" r="0" b="0"/>
              <a:pathLst>
                <a:path w="75828" h="170195">
                  <a:moveTo>
                    <a:pt x="75828" y="0"/>
                  </a:moveTo>
                  <a:lnTo>
                    <a:pt x="75828" y="24974"/>
                  </a:lnTo>
                  <a:lnTo>
                    <a:pt x="65782" y="27618"/>
                  </a:lnTo>
                  <a:cubicBezTo>
                    <a:pt x="60722" y="30595"/>
                    <a:pt x="56257" y="34514"/>
                    <a:pt x="52388" y="39376"/>
                  </a:cubicBezTo>
                  <a:cubicBezTo>
                    <a:pt x="48518" y="44237"/>
                    <a:pt x="45145" y="49744"/>
                    <a:pt x="42267" y="55895"/>
                  </a:cubicBezTo>
                  <a:cubicBezTo>
                    <a:pt x="39489" y="62047"/>
                    <a:pt x="37207" y="68447"/>
                    <a:pt x="35421" y="75094"/>
                  </a:cubicBezTo>
                  <a:cubicBezTo>
                    <a:pt x="33635" y="81643"/>
                    <a:pt x="32296" y="88142"/>
                    <a:pt x="31403" y="94591"/>
                  </a:cubicBezTo>
                  <a:cubicBezTo>
                    <a:pt x="30510" y="100941"/>
                    <a:pt x="30063" y="106646"/>
                    <a:pt x="30063" y="111706"/>
                  </a:cubicBezTo>
                  <a:cubicBezTo>
                    <a:pt x="30063" y="115774"/>
                    <a:pt x="30361" y="119792"/>
                    <a:pt x="30956" y="123761"/>
                  </a:cubicBezTo>
                  <a:cubicBezTo>
                    <a:pt x="31651" y="127730"/>
                    <a:pt x="32891" y="131401"/>
                    <a:pt x="34677" y="134774"/>
                  </a:cubicBezTo>
                  <a:cubicBezTo>
                    <a:pt x="36463" y="138049"/>
                    <a:pt x="38894" y="140727"/>
                    <a:pt x="41970" y="142811"/>
                  </a:cubicBezTo>
                  <a:cubicBezTo>
                    <a:pt x="45145" y="144795"/>
                    <a:pt x="49212" y="145788"/>
                    <a:pt x="54173" y="145788"/>
                  </a:cubicBezTo>
                  <a:cubicBezTo>
                    <a:pt x="60623" y="145788"/>
                    <a:pt x="67022" y="144051"/>
                    <a:pt x="73372" y="140579"/>
                  </a:cubicBezTo>
                  <a:lnTo>
                    <a:pt x="75828" y="138569"/>
                  </a:lnTo>
                  <a:lnTo>
                    <a:pt x="75828" y="162086"/>
                  </a:lnTo>
                  <a:lnTo>
                    <a:pt x="66973" y="166624"/>
                  </a:lnTo>
                  <a:cubicBezTo>
                    <a:pt x="60424" y="169005"/>
                    <a:pt x="53727" y="170195"/>
                    <a:pt x="46881" y="170195"/>
                  </a:cubicBezTo>
                  <a:cubicBezTo>
                    <a:pt x="37654" y="170195"/>
                    <a:pt x="30014" y="168608"/>
                    <a:pt x="23961" y="165433"/>
                  </a:cubicBezTo>
                  <a:cubicBezTo>
                    <a:pt x="17909" y="162159"/>
                    <a:pt x="13046" y="157892"/>
                    <a:pt x="9376" y="152634"/>
                  </a:cubicBezTo>
                  <a:cubicBezTo>
                    <a:pt x="5804" y="147276"/>
                    <a:pt x="3324" y="141224"/>
                    <a:pt x="1935" y="134477"/>
                  </a:cubicBezTo>
                  <a:cubicBezTo>
                    <a:pt x="645" y="127730"/>
                    <a:pt x="0" y="120834"/>
                    <a:pt x="0" y="113790"/>
                  </a:cubicBezTo>
                  <a:cubicBezTo>
                    <a:pt x="0" y="107340"/>
                    <a:pt x="595" y="99998"/>
                    <a:pt x="1786" y="91763"/>
                  </a:cubicBezTo>
                  <a:cubicBezTo>
                    <a:pt x="3076" y="83528"/>
                    <a:pt x="5060" y="75144"/>
                    <a:pt x="7739" y="66611"/>
                  </a:cubicBezTo>
                  <a:cubicBezTo>
                    <a:pt x="10517" y="57979"/>
                    <a:pt x="14039" y="49645"/>
                    <a:pt x="18306" y="41608"/>
                  </a:cubicBezTo>
                  <a:cubicBezTo>
                    <a:pt x="22671" y="33472"/>
                    <a:pt x="27929" y="26229"/>
                    <a:pt x="34082" y="19879"/>
                  </a:cubicBezTo>
                  <a:cubicBezTo>
                    <a:pt x="40233" y="13430"/>
                    <a:pt x="47327" y="8270"/>
                    <a:pt x="55364" y="4401"/>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0" name="Shape 3058"/>
            <p:cNvSpPr/>
            <p:nvPr/>
          </p:nvSpPr>
          <p:spPr>
            <a:xfrm>
              <a:off x="5464133" y="73372"/>
              <a:ext cx="152846" cy="169515"/>
            </a:xfrm>
            <a:custGeom>
              <a:avLst/>
              <a:gdLst/>
              <a:ahLst/>
              <a:cxnLst/>
              <a:rect l="0" t="0" r="0" b="0"/>
              <a:pathLst>
                <a:path w="152846" h="169515">
                  <a:moveTo>
                    <a:pt x="111770" y="0"/>
                  </a:moveTo>
                  <a:cubicBezTo>
                    <a:pt x="119509" y="0"/>
                    <a:pt x="125958" y="1191"/>
                    <a:pt x="131118" y="3572"/>
                  </a:cubicBezTo>
                  <a:cubicBezTo>
                    <a:pt x="136376" y="5953"/>
                    <a:pt x="140593" y="9079"/>
                    <a:pt x="143768" y="12948"/>
                  </a:cubicBezTo>
                  <a:cubicBezTo>
                    <a:pt x="147042" y="16818"/>
                    <a:pt x="149375" y="21332"/>
                    <a:pt x="150763" y="26491"/>
                  </a:cubicBezTo>
                  <a:cubicBezTo>
                    <a:pt x="152152" y="31552"/>
                    <a:pt x="152846" y="36860"/>
                    <a:pt x="152846" y="42416"/>
                  </a:cubicBezTo>
                  <a:cubicBezTo>
                    <a:pt x="152846" y="46484"/>
                    <a:pt x="152598" y="50502"/>
                    <a:pt x="152102" y="54471"/>
                  </a:cubicBezTo>
                  <a:cubicBezTo>
                    <a:pt x="151705" y="58341"/>
                    <a:pt x="151110" y="62359"/>
                    <a:pt x="150316" y="66526"/>
                  </a:cubicBezTo>
                  <a:lnTo>
                    <a:pt x="130671" y="164157"/>
                  </a:lnTo>
                  <a:cubicBezTo>
                    <a:pt x="130473" y="165050"/>
                    <a:pt x="130076" y="165844"/>
                    <a:pt x="129480" y="166539"/>
                  </a:cubicBezTo>
                  <a:cubicBezTo>
                    <a:pt x="128985" y="167134"/>
                    <a:pt x="128141" y="167680"/>
                    <a:pt x="126950" y="168176"/>
                  </a:cubicBezTo>
                  <a:cubicBezTo>
                    <a:pt x="125760" y="168573"/>
                    <a:pt x="124223" y="168870"/>
                    <a:pt x="122337" y="169069"/>
                  </a:cubicBezTo>
                  <a:cubicBezTo>
                    <a:pt x="120452" y="169366"/>
                    <a:pt x="118070" y="169515"/>
                    <a:pt x="115193" y="169515"/>
                  </a:cubicBezTo>
                  <a:cubicBezTo>
                    <a:pt x="112415" y="169515"/>
                    <a:pt x="110133" y="169366"/>
                    <a:pt x="108347" y="169069"/>
                  </a:cubicBezTo>
                  <a:cubicBezTo>
                    <a:pt x="106561" y="168870"/>
                    <a:pt x="105173" y="168573"/>
                    <a:pt x="104180" y="168176"/>
                  </a:cubicBezTo>
                  <a:cubicBezTo>
                    <a:pt x="103188" y="167680"/>
                    <a:pt x="102543" y="167134"/>
                    <a:pt x="102245" y="166539"/>
                  </a:cubicBezTo>
                  <a:cubicBezTo>
                    <a:pt x="101947" y="165844"/>
                    <a:pt x="101848" y="165050"/>
                    <a:pt x="101947" y="164157"/>
                  </a:cubicBezTo>
                  <a:lnTo>
                    <a:pt x="121295" y="67568"/>
                  </a:lnTo>
                  <a:cubicBezTo>
                    <a:pt x="122089" y="63996"/>
                    <a:pt x="122634" y="60523"/>
                    <a:pt x="122932" y="57150"/>
                  </a:cubicBezTo>
                  <a:cubicBezTo>
                    <a:pt x="123230" y="53777"/>
                    <a:pt x="123379" y="50850"/>
                    <a:pt x="123379" y="48369"/>
                  </a:cubicBezTo>
                  <a:cubicBezTo>
                    <a:pt x="123379" y="41325"/>
                    <a:pt x="121841" y="35620"/>
                    <a:pt x="118765" y="31254"/>
                  </a:cubicBezTo>
                  <a:cubicBezTo>
                    <a:pt x="115788" y="26888"/>
                    <a:pt x="110778" y="24705"/>
                    <a:pt x="103733" y="24705"/>
                  </a:cubicBezTo>
                  <a:cubicBezTo>
                    <a:pt x="97582" y="24705"/>
                    <a:pt x="91282" y="26491"/>
                    <a:pt x="84832" y="30063"/>
                  </a:cubicBezTo>
                  <a:cubicBezTo>
                    <a:pt x="78482" y="33536"/>
                    <a:pt x="72529" y="38398"/>
                    <a:pt x="66973" y="44648"/>
                  </a:cubicBezTo>
                  <a:cubicBezTo>
                    <a:pt x="61516" y="50800"/>
                    <a:pt x="56604" y="58142"/>
                    <a:pt x="52239" y="66675"/>
                  </a:cubicBezTo>
                  <a:cubicBezTo>
                    <a:pt x="47874" y="75208"/>
                    <a:pt x="44748" y="84435"/>
                    <a:pt x="42863" y="94357"/>
                  </a:cubicBezTo>
                  <a:lnTo>
                    <a:pt x="28873" y="164157"/>
                  </a:lnTo>
                  <a:cubicBezTo>
                    <a:pt x="28675" y="165050"/>
                    <a:pt x="28277" y="165844"/>
                    <a:pt x="27682" y="166539"/>
                  </a:cubicBezTo>
                  <a:cubicBezTo>
                    <a:pt x="27087" y="167134"/>
                    <a:pt x="26194" y="167680"/>
                    <a:pt x="25003" y="168176"/>
                  </a:cubicBezTo>
                  <a:cubicBezTo>
                    <a:pt x="23912" y="168573"/>
                    <a:pt x="22375" y="168870"/>
                    <a:pt x="20389" y="169069"/>
                  </a:cubicBezTo>
                  <a:cubicBezTo>
                    <a:pt x="18504" y="169366"/>
                    <a:pt x="16173" y="169515"/>
                    <a:pt x="13395" y="169515"/>
                  </a:cubicBezTo>
                  <a:cubicBezTo>
                    <a:pt x="10518"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700" y="7739"/>
                  </a:lnTo>
                  <a:cubicBezTo>
                    <a:pt x="31800" y="6945"/>
                    <a:pt x="32098" y="6201"/>
                    <a:pt x="32593" y="5507"/>
                  </a:cubicBezTo>
                  <a:cubicBezTo>
                    <a:pt x="33189" y="4812"/>
                    <a:pt x="34033" y="4217"/>
                    <a:pt x="35123" y="3721"/>
                  </a:cubicBezTo>
                  <a:cubicBezTo>
                    <a:pt x="36215" y="3225"/>
                    <a:pt x="37604" y="2927"/>
                    <a:pt x="39291" y="2828"/>
                  </a:cubicBezTo>
                  <a:cubicBezTo>
                    <a:pt x="40977" y="2629"/>
                    <a:pt x="42962" y="2530"/>
                    <a:pt x="45244" y="2530"/>
                  </a:cubicBezTo>
                  <a:cubicBezTo>
                    <a:pt x="47625" y="2530"/>
                    <a:pt x="49609" y="2629"/>
                    <a:pt x="51197" y="2828"/>
                  </a:cubicBezTo>
                  <a:cubicBezTo>
                    <a:pt x="52785" y="2927"/>
                    <a:pt x="53976" y="3225"/>
                    <a:pt x="54769" y="3721"/>
                  </a:cubicBezTo>
                  <a:cubicBezTo>
                    <a:pt x="55662" y="4217"/>
                    <a:pt x="56208" y="4812"/>
                    <a:pt x="56406" y="5507"/>
                  </a:cubicBezTo>
                  <a:cubicBezTo>
                    <a:pt x="56704" y="6201"/>
                    <a:pt x="56804" y="6945"/>
                    <a:pt x="56704" y="7739"/>
                  </a:cubicBezTo>
                  <a:lnTo>
                    <a:pt x="50750" y="37505"/>
                  </a:lnTo>
                  <a:cubicBezTo>
                    <a:pt x="52536" y="33635"/>
                    <a:pt x="55364" y="29518"/>
                    <a:pt x="59234" y="25152"/>
                  </a:cubicBezTo>
                  <a:cubicBezTo>
                    <a:pt x="63203" y="20687"/>
                    <a:pt x="67916" y="16619"/>
                    <a:pt x="73372" y="12948"/>
                  </a:cubicBezTo>
                  <a:cubicBezTo>
                    <a:pt x="78830" y="9178"/>
                    <a:pt x="84832" y="6102"/>
                    <a:pt x="91380" y="3721"/>
                  </a:cubicBezTo>
                  <a:cubicBezTo>
                    <a:pt x="97929" y="1240"/>
                    <a:pt x="104726" y="0"/>
                    <a:pt x="111770"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1" name="Shape 3059"/>
            <p:cNvSpPr/>
            <p:nvPr/>
          </p:nvSpPr>
          <p:spPr>
            <a:xfrm>
              <a:off x="5373967" y="73372"/>
              <a:ext cx="69949" cy="89470"/>
            </a:xfrm>
            <a:custGeom>
              <a:avLst/>
              <a:gdLst/>
              <a:ahLst/>
              <a:cxnLst/>
              <a:rect l="0" t="0" r="0" b="0"/>
              <a:pathLst>
                <a:path w="69949" h="89470">
                  <a:moveTo>
                    <a:pt x="16073" y="0"/>
                  </a:moveTo>
                  <a:cubicBezTo>
                    <a:pt x="25797" y="0"/>
                    <a:pt x="34032" y="1240"/>
                    <a:pt x="40779" y="3721"/>
                  </a:cubicBezTo>
                  <a:cubicBezTo>
                    <a:pt x="47625" y="6102"/>
                    <a:pt x="53181" y="9227"/>
                    <a:pt x="57448" y="13097"/>
                  </a:cubicBezTo>
                  <a:cubicBezTo>
                    <a:pt x="61813" y="16867"/>
                    <a:pt x="64988"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1" y="82153"/>
                    <a:pt x="29121" y="85626"/>
                    <a:pt x="16818" y="88106"/>
                  </a:cubicBezTo>
                  <a:lnTo>
                    <a:pt x="0" y="89470"/>
                  </a:lnTo>
                  <a:lnTo>
                    <a:pt x="0" y="69157"/>
                  </a:lnTo>
                  <a:lnTo>
                    <a:pt x="7441" y="68610"/>
                  </a:lnTo>
                  <a:cubicBezTo>
                    <a:pt x="15677" y="67121"/>
                    <a:pt x="22225" y="65088"/>
                    <a:pt x="27087" y="62508"/>
                  </a:cubicBezTo>
                  <a:cubicBezTo>
                    <a:pt x="32048" y="59928"/>
                    <a:pt x="35520" y="56902"/>
                    <a:pt x="37505" y="53429"/>
                  </a:cubicBezTo>
                  <a:cubicBezTo>
                    <a:pt x="39588" y="49957"/>
                    <a:pt x="40630" y="46286"/>
                    <a:pt x="40630" y="42416"/>
                  </a:cubicBezTo>
                  <a:cubicBezTo>
                    <a:pt x="40630" y="36562"/>
                    <a:pt x="38298"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2" name="Shape 3060"/>
            <p:cNvSpPr/>
            <p:nvPr/>
          </p:nvSpPr>
          <p:spPr>
            <a:xfrm>
              <a:off x="5655576" y="34081"/>
              <a:ext cx="103436" cy="210741"/>
            </a:xfrm>
            <a:custGeom>
              <a:avLst/>
              <a:gdLst/>
              <a:ahLst/>
              <a:cxnLst/>
              <a:rect l="0" t="0" r="0" b="0"/>
              <a:pathLst>
                <a:path w="103436" h="210741">
                  <a:moveTo>
                    <a:pt x="53429" y="0"/>
                  </a:moveTo>
                  <a:cubicBezTo>
                    <a:pt x="56207" y="0"/>
                    <a:pt x="58489" y="99"/>
                    <a:pt x="60275" y="298"/>
                  </a:cubicBezTo>
                  <a:cubicBezTo>
                    <a:pt x="62061" y="496"/>
                    <a:pt x="63450" y="893"/>
                    <a:pt x="64443" y="1488"/>
                  </a:cubicBezTo>
                  <a:cubicBezTo>
                    <a:pt x="65435" y="1984"/>
                    <a:pt x="66080" y="2580"/>
                    <a:pt x="66377" y="3274"/>
                  </a:cubicBezTo>
                  <a:cubicBezTo>
                    <a:pt x="66675" y="3969"/>
                    <a:pt x="66774" y="4713"/>
                    <a:pt x="66675" y="5507"/>
                  </a:cubicBezTo>
                  <a:lnTo>
                    <a:pt x="59234" y="42714"/>
                  </a:lnTo>
                  <a:lnTo>
                    <a:pt x="99120" y="42714"/>
                  </a:lnTo>
                  <a:cubicBezTo>
                    <a:pt x="100806" y="42714"/>
                    <a:pt x="101947" y="43359"/>
                    <a:pt x="102543" y="44648"/>
                  </a:cubicBezTo>
                  <a:cubicBezTo>
                    <a:pt x="103138" y="45839"/>
                    <a:pt x="103436" y="47278"/>
                    <a:pt x="103436" y="48964"/>
                  </a:cubicBezTo>
                  <a:cubicBezTo>
                    <a:pt x="103436" y="49957"/>
                    <a:pt x="103386" y="51098"/>
                    <a:pt x="103287" y="52388"/>
                  </a:cubicBezTo>
                  <a:cubicBezTo>
                    <a:pt x="103188" y="53578"/>
                    <a:pt x="102939" y="54818"/>
                    <a:pt x="102543" y="56108"/>
                  </a:cubicBezTo>
                  <a:cubicBezTo>
                    <a:pt x="102245" y="57299"/>
                    <a:pt x="101798" y="58539"/>
                    <a:pt x="101203" y="59829"/>
                  </a:cubicBezTo>
                  <a:cubicBezTo>
                    <a:pt x="100608" y="61119"/>
                    <a:pt x="99963" y="62260"/>
                    <a:pt x="99268" y="63252"/>
                  </a:cubicBezTo>
                  <a:cubicBezTo>
                    <a:pt x="98673" y="64244"/>
                    <a:pt x="97979" y="65038"/>
                    <a:pt x="97185" y="65633"/>
                  </a:cubicBezTo>
                  <a:cubicBezTo>
                    <a:pt x="96391" y="66129"/>
                    <a:pt x="95449" y="66377"/>
                    <a:pt x="94357" y="66377"/>
                  </a:cubicBezTo>
                  <a:lnTo>
                    <a:pt x="54471" y="66377"/>
                  </a:lnTo>
                  <a:lnTo>
                    <a:pt x="36909" y="153591"/>
                  </a:lnTo>
                  <a:cubicBezTo>
                    <a:pt x="36513" y="156071"/>
                    <a:pt x="36116" y="158800"/>
                    <a:pt x="35719" y="161776"/>
                  </a:cubicBezTo>
                  <a:cubicBezTo>
                    <a:pt x="35421" y="164753"/>
                    <a:pt x="35272" y="167233"/>
                    <a:pt x="35272" y="169218"/>
                  </a:cubicBezTo>
                  <a:cubicBezTo>
                    <a:pt x="35272" y="175171"/>
                    <a:pt x="36513" y="179487"/>
                    <a:pt x="38993" y="182166"/>
                  </a:cubicBezTo>
                  <a:cubicBezTo>
                    <a:pt x="41473" y="184845"/>
                    <a:pt x="45492" y="186184"/>
                    <a:pt x="51048" y="186184"/>
                  </a:cubicBezTo>
                  <a:cubicBezTo>
                    <a:pt x="54124" y="186184"/>
                    <a:pt x="56803" y="185936"/>
                    <a:pt x="59085" y="185440"/>
                  </a:cubicBezTo>
                  <a:cubicBezTo>
                    <a:pt x="61466" y="184944"/>
                    <a:pt x="63500" y="184398"/>
                    <a:pt x="65187" y="183803"/>
                  </a:cubicBezTo>
                  <a:cubicBezTo>
                    <a:pt x="66873" y="183207"/>
                    <a:pt x="68312" y="182662"/>
                    <a:pt x="69503" y="182166"/>
                  </a:cubicBezTo>
                  <a:cubicBezTo>
                    <a:pt x="70793" y="181670"/>
                    <a:pt x="71934" y="181421"/>
                    <a:pt x="72926" y="181421"/>
                  </a:cubicBezTo>
                  <a:cubicBezTo>
                    <a:pt x="73819" y="181421"/>
                    <a:pt x="74513" y="181769"/>
                    <a:pt x="75009" y="182463"/>
                  </a:cubicBezTo>
                  <a:cubicBezTo>
                    <a:pt x="75605" y="183059"/>
                    <a:pt x="75902" y="184200"/>
                    <a:pt x="75902" y="185886"/>
                  </a:cubicBezTo>
                  <a:cubicBezTo>
                    <a:pt x="75902" y="187375"/>
                    <a:pt x="75754" y="189012"/>
                    <a:pt x="75456" y="190798"/>
                  </a:cubicBezTo>
                  <a:cubicBezTo>
                    <a:pt x="75158" y="192584"/>
                    <a:pt x="74761" y="194370"/>
                    <a:pt x="74265" y="196155"/>
                  </a:cubicBezTo>
                  <a:cubicBezTo>
                    <a:pt x="73769" y="197842"/>
                    <a:pt x="73174" y="199380"/>
                    <a:pt x="72479" y="200769"/>
                  </a:cubicBezTo>
                  <a:cubicBezTo>
                    <a:pt x="71785" y="202158"/>
                    <a:pt x="71041" y="203299"/>
                    <a:pt x="70247" y="204192"/>
                  </a:cubicBezTo>
                  <a:cubicBezTo>
                    <a:pt x="69354" y="204986"/>
                    <a:pt x="67965" y="205780"/>
                    <a:pt x="66080" y="206573"/>
                  </a:cubicBezTo>
                  <a:cubicBezTo>
                    <a:pt x="64294" y="207367"/>
                    <a:pt x="62161" y="208062"/>
                    <a:pt x="59680" y="208657"/>
                  </a:cubicBezTo>
                  <a:cubicBezTo>
                    <a:pt x="57299" y="209352"/>
                    <a:pt x="54719" y="209848"/>
                    <a:pt x="51941" y="210145"/>
                  </a:cubicBezTo>
                  <a:cubicBezTo>
                    <a:pt x="49262" y="210542"/>
                    <a:pt x="46583" y="210741"/>
                    <a:pt x="43904" y="210741"/>
                  </a:cubicBezTo>
                  <a:cubicBezTo>
                    <a:pt x="37455" y="210741"/>
                    <a:pt x="31849" y="210046"/>
                    <a:pt x="27087" y="208657"/>
                  </a:cubicBezTo>
                  <a:cubicBezTo>
                    <a:pt x="22324" y="207268"/>
                    <a:pt x="18306" y="205085"/>
                    <a:pt x="15032" y="202109"/>
                  </a:cubicBezTo>
                  <a:cubicBezTo>
                    <a:pt x="11857" y="199132"/>
                    <a:pt x="9475" y="195461"/>
                    <a:pt x="7888" y="191095"/>
                  </a:cubicBezTo>
                  <a:cubicBezTo>
                    <a:pt x="6300" y="186630"/>
                    <a:pt x="5507" y="181273"/>
                    <a:pt x="5507" y="175022"/>
                  </a:cubicBezTo>
                  <a:cubicBezTo>
                    <a:pt x="5507" y="173633"/>
                    <a:pt x="5556" y="172095"/>
                    <a:pt x="5655" y="170408"/>
                  </a:cubicBezTo>
                  <a:cubicBezTo>
                    <a:pt x="5755" y="168721"/>
                    <a:pt x="5953" y="166936"/>
                    <a:pt x="6251" y="165050"/>
                  </a:cubicBezTo>
                  <a:cubicBezTo>
                    <a:pt x="6548" y="163165"/>
                    <a:pt x="6846" y="161330"/>
                    <a:pt x="7144" y="159544"/>
                  </a:cubicBezTo>
                  <a:cubicBezTo>
                    <a:pt x="7441" y="157659"/>
                    <a:pt x="7789" y="155922"/>
                    <a:pt x="8186" y="154335"/>
                  </a:cubicBezTo>
                  <a:lnTo>
                    <a:pt x="25598" y="66377"/>
                  </a:lnTo>
                  <a:lnTo>
                    <a:pt x="4018" y="66377"/>
                  </a:lnTo>
                  <a:cubicBezTo>
                    <a:pt x="2729" y="66377"/>
                    <a:pt x="1736" y="66030"/>
                    <a:pt x="1042" y="65336"/>
                  </a:cubicBezTo>
                  <a:cubicBezTo>
                    <a:pt x="347" y="64542"/>
                    <a:pt x="0" y="63054"/>
                    <a:pt x="0" y="60871"/>
                  </a:cubicBezTo>
                  <a:cubicBezTo>
                    <a:pt x="0" y="59283"/>
                    <a:pt x="149" y="57448"/>
                    <a:pt x="446" y="55364"/>
                  </a:cubicBezTo>
                  <a:cubicBezTo>
                    <a:pt x="843" y="53181"/>
                    <a:pt x="1390" y="51147"/>
                    <a:pt x="2084" y="49262"/>
                  </a:cubicBezTo>
                  <a:cubicBezTo>
                    <a:pt x="2778" y="47377"/>
                    <a:pt x="3671" y="45839"/>
                    <a:pt x="4763" y="44648"/>
                  </a:cubicBezTo>
                  <a:cubicBezTo>
                    <a:pt x="5854" y="43359"/>
                    <a:pt x="7144" y="42714"/>
                    <a:pt x="8632" y="42714"/>
                  </a:cubicBezTo>
                  <a:lnTo>
                    <a:pt x="30510" y="42714"/>
                  </a:lnTo>
                  <a:lnTo>
                    <a:pt x="37951" y="5507"/>
                  </a:lnTo>
                  <a:cubicBezTo>
                    <a:pt x="38050" y="4713"/>
                    <a:pt x="38398" y="3969"/>
                    <a:pt x="38993" y="3274"/>
                  </a:cubicBezTo>
                  <a:cubicBezTo>
                    <a:pt x="39688" y="2580"/>
                    <a:pt x="40630" y="1984"/>
                    <a:pt x="41821" y="1488"/>
                  </a:cubicBezTo>
                  <a:cubicBezTo>
                    <a:pt x="43011" y="893"/>
                    <a:pt x="44549" y="496"/>
                    <a:pt x="46434" y="298"/>
                  </a:cubicBezTo>
                  <a:cubicBezTo>
                    <a:pt x="48320" y="99"/>
                    <a:pt x="50652" y="0"/>
                    <a:pt x="5342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3" name="Shape 3061"/>
            <p:cNvSpPr/>
            <p:nvPr/>
          </p:nvSpPr>
          <p:spPr>
            <a:xfrm>
              <a:off x="6073104" y="76273"/>
              <a:ext cx="77242" cy="168847"/>
            </a:xfrm>
            <a:custGeom>
              <a:avLst/>
              <a:gdLst/>
              <a:ahLst/>
              <a:cxnLst/>
              <a:rect l="0" t="0" r="0" b="0"/>
              <a:pathLst>
                <a:path w="77242" h="168847">
                  <a:moveTo>
                    <a:pt x="77242" y="0"/>
                  </a:moveTo>
                  <a:lnTo>
                    <a:pt x="77242" y="22510"/>
                  </a:lnTo>
                  <a:lnTo>
                    <a:pt x="71140" y="23739"/>
                  </a:lnTo>
                  <a:cubicBezTo>
                    <a:pt x="65385" y="26319"/>
                    <a:pt x="60275" y="29792"/>
                    <a:pt x="55811" y="34157"/>
                  </a:cubicBezTo>
                  <a:cubicBezTo>
                    <a:pt x="51346" y="38523"/>
                    <a:pt x="47526" y="43633"/>
                    <a:pt x="44351" y="49487"/>
                  </a:cubicBezTo>
                  <a:cubicBezTo>
                    <a:pt x="41176" y="55340"/>
                    <a:pt x="38597" y="61492"/>
                    <a:pt x="36612" y="67941"/>
                  </a:cubicBezTo>
                  <a:lnTo>
                    <a:pt x="54322" y="67941"/>
                  </a:lnTo>
                  <a:lnTo>
                    <a:pt x="77242" y="66256"/>
                  </a:lnTo>
                  <a:lnTo>
                    <a:pt x="77242" y="86569"/>
                  </a:lnTo>
                  <a:lnTo>
                    <a:pt x="50006" y="88777"/>
                  </a:lnTo>
                  <a:lnTo>
                    <a:pt x="31552" y="88777"/>
                  </a:lnTo>
                  <a:cubicBezTo>
                    <a:pt x="30758" y="92647"/>
                    <a:pt x="30212" y="96367"/>
                    <a:pt x="29914" y="99939"/>
                  </a:cubicBezTo>
                  <a:cubicBezTo>
                    <a:pt x="29617" y="103511"/>
                    <a:pt x="29468" y="106885"/>
                    <a:pt x="29468" y="110060"/>
                  </a:cubicBezTo>
                  <a:cubicBezTo>
                    <a:pt x="29468" y="121569"/>
                    <a:pt x="32345" y="130399"/>
                    <a:pt x="38100" y="136551"/>
                  </a:cubicBezTo>
                  <a:cubicBezTo>
                    <a:pt x="43855" y="142703"/>
                    <a:pt x="53132" y="145778"/>
                    <a:pt x="65931" y="145778"/>
                  </a:cubicBezTo>
                  <a:lnTo>
                    <a:pt x="77242" y="144850"/>
                  </a:lnTo>
                  <a:lnTo>
                    <a:pt x="77242" y="167913"/>
                  </a:lnTo>
                  <a:lnTo>
                    <a:pt x="61764" y="168847"/>
                  </a:lnTo>
                  <a:cubicBezTo>
                    <a:pt x="51446" y="168847"/>
                    <a:pt x="42416" y="167706"/>
                    <a:pt x="34677" y="165424"/>
                  </a:cubicBezTo>
                  <a:cubicBezTo>
                    <a:pt x="26938" y="163142"/>
                    <a:pt x="20489" y="159619"/>
                    <a:pt x="15329" y="154857"/>
                  </a:cubicBezTo>
                  <a:cubicBezTo>
                    <a:pt x="10170" y="149995"/>
                    <a:pt x="6300" y="143992"/>
                    <a:pt x="3721" y="136849"/>
                  </a:cubicBezTo>
                  <a:cubicBezTo>
                    <a:pt x="1240" y="129606"/>
                    <a:pt x="0" y="121122"/>
                    <a:pt x="0" y="111399"/>
                  </a:cubicBezTo>
                  <a:cubicBezTo>
                    <a:pt x="0" y="103858"/>
                    <a:pt x="695"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90" y="10940"/>
                    <a:pt x="53777"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4" name="Shape 3062"/>
            <p:cNvSpPr/>
            <p:nvPr/>
          </p:nvSpPr>
          <p:spPr>
            <a:xfrm>
              <a:off x="5948849" y="73372"/>
              <a:ext cx="119955" cy="169515"/>
            </a:xfrm>
            <a:custGeom>
              <a:avLst/>
              <a:gdLst/>
              <a:ahLst/>
              <a:cxnLst/>
              <a:rect l="0" t="0" r="0" b="0"/>
              <a:pathLst>
                <a:path w="119955" h="169515">
                  <a:moveTo>
                    <a:pt x="99566" y="0"/>
                  </a:moveTo>
                  <a:cubicBezTo>
                    <a:pt x="101550" y="0"/>
                    <a:pt x="103534" y="149"/>
                    <a:pt x="105519" y="446"/>
                  </a:cubicBezTo>
                  <a:cubicBezTo>
                    <a:pt x="107603" y="744"/>
                    <a:pt x="109488" y="1091"/>
                    <a:pt x="111175" y="1488"/>
                  </a:cubicBezTo>
                  <a:cubicBezTo>
                    <a:pt x="112961" y="1885"/>
                    <a:pt x="114498" y="2381"/>
                    <a:pt x="115788" y="2977"/>
                  </a:cubicBezTo>
                  <a:cubicBezTo>
                    <a:pt x="117177" y="3473"/>
                    <a:pt x="118219" y="4068"/>
                    <a:pt x="118914" y="4763"/>
                  </a:cubicBezTo>
                  <a:cubicBezTo>
                    <a:pt x="119608" y="5457"/>
                    <a:pt x="119955" y="6548"/>
                    <a:pt x="119955" y="8037"/>
                  </a:cubicBezTo>
                  <a:cubicBezTo>
                    <a:pt x="119955" y="8533"/>
                    <a:pt x="119856" y="9475"/>
                    <a:pt x="119658" y="10864"/>
                  </a:cubicBezTo>
                  <a:cubicBezTo>
                    <a:pt x="119459" y="12154"/>
                    <a:pt x="119211" y="13692"/>
                    <a:pt x="118914" y="15478"/>
                  </a:cubicBezTo>
                  <a:cubicBezTo>
                    <a:pt x="118715" y="17165"/>
                    <a:pt x="118368" y="18951"/>
                    <a:pt x="117872" y="20836"/>
                  </a:cubicBezTo>
                  <a:cubicBezTo>
                    <a:pt x="117475" y="22622"/>
                    <a:pt x="116929" y="24309"/>
                    <a:pt x="116235" y="25896"/>
                  </a:cubicBezTo>
                  <a:cubicBezTo>
                    <a:pt x="115540" y="27384"/>
                    <a:pt x="114796" y="28674"/>
                    <a:pt x="114002" y="29766"/>
                  </a:cubicBezTo>
                  <a:cubicBezTo>
                    <a:pt x="113308" y="30758"/>
                    <a:pt x="112514" y="31254"/>
                    <a:pt x="111621" y="31254"/>
                  </a:cubicBezTo>
                  <a:cubicBezTo>
                    <a:pt x="110629" y="31254"/>
                    <a:pt x="109587" y="31055"/>
                    <a:pt x="108496" y="30659"/>
                  </a:cubicBezTo>
                  <a:cubicBezTo>
                    <a:pt x="107404" y="30262"/>
                    <a:pt x="106164" y="29815"/>
                    <a:pt x="104775" y="29319"/>
                  </a:cubicBezTo>
                  <a:cubicBezTo>
                    <a:pt x="103485" y="28724"/>
                    <a:pt x="101947" y="28228"/>
                    <a:pt x="100161" y="27831"/>
                  </a:cubicBezTo>
                  <a:cubicBezTo>
                    <a:pt x="98475" y="27335"/>
                    <a:pt x="96490" y="27087"/>
                    <a:pt x="94208" y="27087"/>
                  </a:cubicBezTo>
                  <a:cubicBezTo>
                    <a:pt x="90239" y="27087"/>
                    <a:pt x="85675" y="28823"/>
                    <a:pt x="80516" y="32296"/>
                  </a:cubicBezTo>
                  <a:cubicBezTo>
                    <a:pt x="75357" y="35669"/>
                    <a:pt x="70296" y="40382"/>
                    <a:pt x="65336" y="46434"/>
                  </a:cubicBezTo>
                  <a:cubicBezTo>
                    <a:pt x="60375" y="52487"/>
                    <a:pt x="55811" y="59630"/>
                    <a:pt x="51643" y="67866"/>
                  </a:cubicBezTo>
                  <a:cubicBezTo>
                    <a:pt x="47575" y="76002"/>
                    <a:pt x="44549" y="84882"/>
                    <a:pt x="42565" y="94506"/>
                  </a:cubicBezTo>
                  <a:lnTo>
                    <a:pt x="28873" y="164157"/>
                  </a:lnTo>
                  <a:cubicBezTo>
                    <a:pt x="28674" y="165050"/>
                    <a:pt x="28277" y="165844"/>
                    <a:pt x="27682" y="166539"/>
                  </a:cubicBezTo>
                  <a:cubicBezTo>
                    <a:pt x="27087" y="167134"/>
                    <a:pt x="26194" y="167680"/>
                    <a:pt x="25003" y="168176"/>
                  </a:cubicBezTo>
                  <a:cubicBezTo>
                    <a:pt x="23912" y="168573"/>
                    <a:pt x="22374" y="168870"/>
                    <a:pt x="20389" y="169069"/>
                  </a:cubicBezTo>
                  <a:cubicBezTo>
                    <a:pt x="18504" y="169366"/>
                    <a:pt x="16172" y="169515"/>
                    <a:pt x="13395" y="169515"/>
                  </a:cubicBezTo>
                  <a:cubicBezTo>
                    <a:pt x="10517"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403" y="7739"/>
                  </a:lnTo>
                  <a:cubicBezTo>
                    <a:pt x="31502" y="6945"/>
                    <a:pt x="31800" y="6201"/>
                    <a:pt x="32296" y="5507"/>
                  </a:cubicBezTo>
                  <a:cubicBezTo>
                    <a:pt x="32891" y="4812"/>
                    <a:pt x="33784" y="4217"/>
                    <a:pt x="34975" y="3721"/>
                  </a:cubicBezTo>
                  <a:cubicBezTo>
                    <a:pt x="36165" y="3225"/>
                    <a:pt x="37604" y="2927"/>
                    <a:pt x="39291" y="2828"/>
                  </a:cubicBezTo>
                  <a:cubicBezTo>
                    <a:pt x="40977" y="2629"/>
                    <a:pt x="42961"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899" y="36165"/>
                  </a:lnTo>
                  <a:cubicBezTo>
                    <a:pt x="53578" y="31403"/>
                    <a:pt x="56753" y="26839"/>
                    <a:pt x="60424" y="22473"/>
                  </a:cubicBezTo>
                  <a:cubicBezTo>
                    <a:pt x="64095" y="18107"/>
                    <a:pt x="68064" y="14288"/>
                    <a:pt x="72330" y="11013"/>
                  </a:cubicBezTo>
                  <a:cubicBezTo>
                    <a:pt x="76597" y="7640"/>
                    <a:pt x="81062" y="4961"/>
                    <a:pt x="85725" y="2977"/>
                  </a:cubicBezTo>
                  <a:cubicBezTo>
                    <a:pt x="90488" y="992"/>
                    <a:pt x="95101" y="0"/>
                    <a:pt x="9956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5" name="Shape 3063"/>
            <p:cNvSpPr/>
            <p:nvPr/>
          </p:nvSpPr>
          <p:spPr>
            <a:xfrm>
              <a:off x="5844844" y="73372"/>
              <a:ext cx="82475" cy="169515"/>
            </a:xfrm>
            <a:custGeom>
              <a:avLst/>
              <a:gdLst/>
              <a:ahLst/>
              <a:cxnLst/>
              <a:rect l="0" t="0" r="0" b="0"/>
              <a:pathLst>
                <a:path w="82475" h="169515">
                  <a:moveTo>
                    <a:pt x="7218" y="0"/>
                  </a:moveTo>
                  <a:cubicBezTo>
                    <a:pt x="17537" y="0"/>
                    <a:pt x="26367" y="2084"/>
                    <a:pt x="33710" y="6251"/>
                  </a:cubicBezTo>
                  <a:cubicBezTo>
                    <a:pt x="41052" y="10418"/>
                    <a:pt x="47600" y="16173"/>
                    <a:pt x="53355" y="23515"/>
                  </a:cubicBezTo>
                  <a:lnTo>
                    <a:pt x="56778" y="7739"/>
                  </a:lnTo>
                  <a:cubicBezTo>
                    <a:pt x="57175" y="5854"/>
                    <a:pt x="58465" y="4514"/>
                    <a:pt x="60647" y="3721"/>
                  </a:cubicBezTo>
                  <a:cubicBezTo>
                    <a:pt x="62929" y="2927"/>
                    <a:pt x="66353" y="2530"/>
                    <a:pt x="70917" y="2530"/>
                  </a:cubicBezTo>
                  <a:cubicBezTo>
                    <a:pt x="73298" y="2530"/>
                    <a:pt x="75233" y="2629"/>
                    <a:pt x="76721" y="2828"/>
                  </a:cubicBezTo>
                  <a:cubicBezTo>
                    <a:pt x="78308" y="2927"/>
                    <a:pt x="79549" y="3225"/>
                    <a:pt x="80442" y="3721"/>
                  </a:cubicBezTo>
                  <a:cubicBezTo>
                    <a:pt x="81434" y="4217"/>
                    <a:pt x="82029" y="4812"/>
                    <a:pt x="82228" y="5507"/>
                  </a:cubicBezTo>
                  <a:cubicBezTo>
                    <a:pt x="82426" y="6201"/>
                    <a:pt x="82475" y="6945"/>
                    <a:pt x="82376" y="7739"/>
                  </a:cubicBezTo>
                  <a:lnTo>
                    <a:pt x="51122" y="164157"/>
                  </a:lnTo>
                  <a:cubicBezTo>
                    <a:pt x="50726" y="166142"/>
                    <a:pt x="49485" y="167531"/>
                    <a:pt x="47402" y="168325"/>
                  </a:cubicBezTo>
                  <a:cubicBezTo>
                    <a:pt x="45318" y="169118"/>
                    <a:pt x="41846" y="169515"/>
                    <a:pt x="36984" y="169515"/>
                  </a:cubicBezTo>
                  <a:cubicBezTo>
                    <a:pt x="34603" y="169515"/>
                    <a:pt x="32668" y="169366"/>
                    <a:pt x="31179" y="169069"/>
                  </a:cubicBezTo>
                  <a:cubicBezTo>
                    <a:pt x="29691" y="168870"/>
                    <a:pt x="28451" y="168573"/>
                    <a:pt x="27459" y="168176"/>
                  </a:cubicBezTo>
                  <a:cubicBezTo>
                    <a:pt x="26566" y="167779"/>
                    <a:pt x="25921" y="167283"/>
                    <a:pt x="25524" y="166688"/>
                  </a:cubicBezTo>
                  <a:cubicBezTo>
                    <a:pt x="25226" y="165993"/>
                    <a:pt x="25276" y="165150"/>
                    <a:pt x="25673" y="164157"/>
                  </a:cubicBezTo>
                  <a:lnTo>
                    <a:pt x="31328" y="134689"/>
                  </a:lnTo>
                  <a:cubicBezTo>
                    <a:pt x="29840" y="138361"/>
                    <a:pt x="27112" y="142429"/>
                    <a:pt x="23143" y="146893"/>
                  </a:cubicBezTo>
                  <a:cubicBezTo>
                    <a:pt x="19273" y="151259"/>
                    <a:pt x="14610" y="155277"/>
                    <a:pt x="9153" y="158948"/>
                  </a:cubicBezTo>
                  <a:lnTo>
                    <a:pt x="0" y="163638"/>
                  </a:lnTo>
                  <a:lnTo>
                    <a:pt x="0" y="140122"/>
                  </a:lnTo>
                  <a:lnTo>
                    <a:pt x="15553" y="127397"/>
                  </a:lnTo>
                  <a:cubicBezTo>
                    <a:pt x="21109" y="121146"/>
                    <a:pt x="26020" y="113804"/>
                    <a:pt x="30287" y="105370"/>
                  </a:cubicBezTo>
                  <a:cubicBezTo>
                    <a:pt x="34553" y="96838"/>
                    <a:pt x="37728" y="87511"/>
                    <a:pt x="39812" y="77391"/>
                  </a:cubicBezTo>
                  <a:lnTo>
                    <a:pt x="45765" y="48667"/>
                  </a:lnTo>
                  <a:cubicBezTo>
                    <a:pt x="40308" y="40729"/>
                    <a:pt x="34403" y="34776"/>
                    <a:pt x="28054" y="30807"/>
                  </a:cubicBezTo>
                  <a:cubicBezTo>
                    <a:pt x="21803" y="26739"/>
                    <a:pt x="14759" y="24705"/>
                    <a:pt x="6921" y="24705"/>
                  </a:cubicBezTo>
                  <a:lnTo>
                    <a:pt x="0" y="26527"/>
                  </a:lnTo>
                  <a:lnTo>
                    <a:pt x="0" y="1552"/>
                  </a:lnTo>
                  <a:lnTo>
                    <a:pt x="721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6" name="Shape 3064"/>
            <p:cNvSpPr/>
            <p:nvPr/>
          </p:nvSpPr>
          <p:spPr>
            <a:xfrm>
              <a:off x="6150345" y="211633"/>
              <a:ext cx="43607" cy="32552"/>
            </a:xfrm>
            <a:custGeom>
              <a:avLst/>
              <a:gdLst/>
              <a:ahLst/>
              <a:cxnLst/>
              <a:rect l="0" t="0" r="0" b="0"/>
              <a:pathLst>
                <a:path w="43607" h="32552">
                  <a:moveTo>
                    <a:pt x="40481" y="0"/>
                  </a:moveTo>
                  <a:cubicBezTo>
                    <a:pt x="41474" y="0"/>
                    <a:pt x="42218" y="397"/>
                    <a:pt x="42714" y="1191"/>
                  </a:cubicBezTo>
                  <a:cubicBezTo>
                    <a:pt x="43309" y="1885"/>
                    <a:pt x="43607" y="2927"/>
                    <a:pt x="43607" y="4316"/>
                  </a:cubicBezTo>
                  <a:cubicBezTo>
                    <a:pt x="43607" y="5507"/>
                    <a:pt x="43458" y="6945"/>
                    <a:pt x="43160" y="8632"/>
                  </a:cubicBezTo>
                  <a:cubicBezTo>
                    <a:pt x="42962" y="10220"/>
                    <a:pt x="42615" y="11857"/>
                    <a:pt x="42118" y="13543"/>
                  </a:cubicBezTo>
                  <a:cubicBezTo>
                    <a:pt x="41721" y="15131"/>
                    <a:pt x="41126" y="16718"/>
                    <a:pt x="40332" y="18306"/>
                  </a:cubicBezTo>
                  <a:cubicBezTo>
                    <a:pt x="39638" y="19794"/>
                    <a:pt x="38795" y="21034"/>
                    <a:pt x="37802" y="22027"/>
                  </a:cubicBezTo>
                  <a:cubicBezTo>
                    <a:pt x="36414" y="23416"/>
                    <a:pt x="33933" y="24805"/>
                    <a:pt x="30361" y="26194"/>
                  </a:cubicBezTo>
                  <a:cubicBezTo>
                    <a:pt x="26889" y="27484"/>
                    <a:pt x="22722"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6" y="546"/>
                    <a:pt x="39391"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7" name="Shape 3065"/>
            <p:cNvSpPr/>
            <p:nvPr/>
          </p:nvSpPr>
          <p:spPr>
            <a:xfrm>
              <a:off x="6405465" y="74924"/>
              <a:ext cx="75828" cy="170195"/>
            </a:xfrm>
            <a:custGeom>
              <a:avLst/>
              <a:gdLst/>
              <a:ahLst/>
              <a:cxnLst/>
              <a:rect l="0" t="0" r="0" b="0"/>
              <a:pathLst>
                <a:path w="75828" h="170195">
                  <a:moveTo>
                    <a:pt x="75828" y="0"/>
                  </a:moveTo>
                  <a:lnTo>
                    <a:pt x="75828" y="24974"/>
                  </a:lnTo>
                  <a:lnTo>
                    <a:pt x="65782" y="27618"/>
                  </a:lnTo>
                  <a:cubicBezTo>
                    <a:pt x="60722" y="30595"/>
                    <a:pt x="56257" y="34514"/>
                    <a:pt x="52388" y="39376"/>
                  </a:cubicBezTo>
                  <a:cubicBezTo>
                    <a:pt x="48518" y="44237"/>
                    <a:pt x="45145" y="49744"/>
                    <a:pt x="42267" y="55895"/>
                  </a:cubicBezTo>
                  <a:cubicBezTo>
                    <a:pt x="39489" y="62047"/>
                    <a:pt x="37207" y="68447"/>
                    <a:pt x="35421" y="75094"/>
                  </a:cubicBezTo>
                  <a:cubicBezTo>
                    <a:pt x="33635" y="81643"/>
                    <a:pt x="32296" y="88142"/>
                    <a:pt x="31403" y="94591"/>
                  </a:cubicBezTo>
                  <a:cubicBezTo>
                    <a:pt x="30510" y="100941"/>
                    <a:pt x="30063" y="106646"/>
                    <a:pt x="30063" y="111706"/>
                  </a:cubicBezTo>
                  <a:cubicBezTo>
                    <a:pt x="30063" y="115774"/>
                    <a:pt x="30361" y="119792"/>
                    <a:pt x="30956" y="123761"/>
                  </a:cubicBezTo>
                  <a:cubicBezTo>
                    <a:pt x="31652" y="127730"/>
                    <a:pt x="32891" y="131401"/>
                    <a:pt x="34677" y="134774"/>
                  </a:cubicBezTo>
                  <a:cubicBezTo>
                    <a:pt x="36463" y="138049"/>
                    <a:pt x="38894" y="140727"/>
                    <a:pt x="41970" y="142811"/>
                  </a:cubicBezTo>
                  <a:cubicBezTo>
                    <a:pt x="45145" y="144795"/>
                    <a:pt x="49213" y="145788"/>
                    <a:pt x="54173" y="145788"/>
                  </a:cubicBezTo>
                  <a:cubicBezTo>
                    <a:pt x="60623" y="145788"/>
                    <a:pt x="67022" y="144051"/>
                    <a:pt x="73372" y="140579"/>
                  </a:cubicBezTo>
                  <a:lnTo>
                    <a:pt x="75828" y="138569"/>
                  </a:lnTo>
                  <a:lnTo>
                    <a:pt x="75828" y="162086"/>
                  </a:lnTo>
                  <a:lnTo>
                    <a:pt x="66973" y="166624"/>
                  </a:lnTo>
                  <a:cubicBezTo>
                    <a:pt x="60424" y="169005"/>
                    <a:pt x="53727" y="170195"/>
                    <a:pt x="46881" y="170195"/>
                  </a:cubicBezTo>
                  <a:cubicBezTo>
                    <a:pt x="37654" y="170195"/>
                    <a:pt x="30014" y="168608"/>
                    <a:pt x="23961" y="165433"/>
                  </a:cubicBezTo>
                  <a:cubicBezTo>
                    <a:pt x="17909" y="162159"/>
                    <a:pt x="13047" y="157892"/>
                    <a:pt x="9376" y="152634"/>
                  </a:cubicBezTo>
                  <a:cubicBezTo>
                    <a:pt x="5804" y="147276"/>
                    <a:pt x="3324" y="141224"/>
                    <a:pt x="1935" y="134477"/>
                  </a:cubicBezTo>
                  <a:cubicBezTo>
                    <a:pt x="645" y="127730"/>
                    <a:pt x="0" y="120834"/>
                    <a:pt x="0" y="113790"/>
                  </a:cubicBezTo>
                  <a:cubicBezTo>
                    <a:pt x="0" y="107340"/>
                    <a:pt x="595" y="99998"/>
                    <a:pt x="1786" y="91763"/>
                  </a:cubicBezTo>
                  <a:cubicBezTo>
                    <a:pt x="3077" y="83528"/>
                    <a:pt x="5060" y="75144"/>
                    <a:pt x="7739" y="66611"/>
                  </a:cubicBezTo>
                  <a:cubicBezTo>
                    <a:pt x="10518" y="57979"/>
                    <a:pt x="14040" y="49645"/>
                    <a:pt x="18306" y="41608"/>
                  </a:cubicBezTo>
                  <a:cubicBezTo>
                    <a:pt x="22671" y="33472"/>
                    <a:pt x="27930" y="26229"/>
                    <a:pt x="34082" y="19879"/>
                  </a:cubicBezTo>
                  <a:cubicBezTo>
                    <a:pt x="40233" y="13430"/>
                    <a:pt x="47327" y="8270"/>
                    <a:pt x="55364" y="4401"/>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8" name="Shape 3066"/>
            <p:cNvSpPr/>
            <p:nvPr/>
          </p:nvSpPr>
          <p:spPr>
            <a:xfrm>
              <a:off x="6150345" y="73372"/>
              <a:ext cx="69949" cy="89470"/>
            </a:xfrm>
            <a:custGeom>
              <a:avLst/>
              <a:gdLst/>
              <a:ahLst/>
              <a:cxnLst/>
              <a:rect l="0" t="0" r="0" b="0"/>
              <a:pathLst>
                <a:path w="69949" h="89470">
                  <a:moveTo>
                    <a:pt x="16073" y="0"/>
                  </a:moveTo>
                  <a:cubicBezTo>
                    <a:pt x="25797" y="0"/>
                    <a:pt x="34032" y="1240"/>
                    <a:pt x="40779" y="3721"/>
                  </a:cubicBezTo>
                  <a:cubicBezTo>
                    <a:pt x="47625" y="6102"/>
                    <a:pt x="53181" y="9227"/>
                    <a:pt x="57448" y="13097"/>
                  </a:cubicBezTo>
                  <a:cubicBezTo>
                    <a:pt x="61813" y="16867"/>
                    <a:pt x="64988"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1" y="82153"/>
                    <a:pt x="29121" y="85626"/>
                    <a:pt x="16818" y="88106"/>
                  </a:cubicBezTo>
                  <a:lnTo>
                    <a:pt x="0" y="89470"/>
                  </a:lnTo>
                  <a:lnTo>
                    <a:pt x="0" y="69157"/>
                  </a:lnTo>
                  <a:lnTo>
                    <a:pt x="7441" y="68610"/>
                  </a:lnTo>
                  <a:cubicBezTo>
                    <a:pt x="15677" y="67121"/>
                    <a:pt x="22225" y="65088"/>
                    <a:pt x="27087" y="62508"/>
                  </a:cubicBezTo>
                  <a:cubicBezTo>
                    <a:pt x="32048" y="59928"/>
                    <a:pt x="35520" y="56902"/>
                    <a:pt x="37505" y="53429"/>
                  </a:cubicBezTo>
                  <a:cubicBezTo>
                    <a:pt x="39588" y="49957"/>
                    <a:pt x="40630" y="46286"/>
                    <a:pt x="40630" y="42416"/>
                  </a:cubicBezTo>
                  <a:cubicBezTo>
                    <a:pt x="40630" y="36562"/>
                    <a:pt x="38298"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199" name="Shape 3067"/>
            <p:cNvSpPr/>
            <p:nvPr/>
          </p:nvSpPr>
          <p:spPr>
            <a:xfrm>
              <a:off x="6320892" y="0"/>
              <a:ext cx="75258" cy="242887"/>
            </a:xfrm>
            <a:custGeom>
              <a:avLst/>
              <a:gdLst/>
              <a:ahLst/>
              <a:cxnLst/>
              <a:rect l="0" t="0" r="0" b="0"/>
              <a:pathLst>
                <a:path w="75258" h="242887">
                  <a:moveTo>
                    <a:pt x="62061" y="0"/>
                  </a:moveTo>
                  <a:cubicBezTo>
                    <a:pt x="64840" y="0"/>
                    <a:pt x="67121" y="149"/>
                    <a:pt x="68907" y="446"/>
                  </a:cubicBezTo>
                  <a:cubicBezTo>
                    <a:pt x="70693" y="645"/>
                    <a:pt x="72082" y="992"/>
                    <a:pt x="73075" y="1488"/>
                  </a:cubicBezTo>
                  <a:cubicBezTo>
                    <a:pt x="74068" y="1885"/>
                    <a:pt x="74663" y="2431"/>
                    <a:pt x="74861" y="3125"/>
                  </a:cubicBezTo>
                  <a:cubicBezTo>
                    <a:pt x="75158" y="3820"/>
                    <a:pt x="75258" y="4614"/>
                    <a:pt x="75158" y="5507"/>
                  </a:cubicBezTo>
                  <a:lnTo>
                    <a:pt x="28873" y="237530"/>
                  </a:lnTo>
                  <a:cubicBezTo>
                    <a:pt x="28675" y="238422"/>
                    <a:pt x="28277" y="239216"/>
                    <a:pt x="27682" y="239911"/>
                  </a:cubicBezTo>
                  <a:cubicBezTo>
                    <a:pt x="27087" y="240506"/>
                    <a:pt x="26194" y="241052"/>
                    <a:pt x="25003" y="241548"/>
                  </a:cubicBezTo>
                  <a:cubicBezTo>
                    <a:pt x="23912" y="241945"/>
                    <a:pt x="22375" y="242242"/>
                    <a:pt x="20389" y="242441"/>
                  </a:cubicBezTo>
                  <a:cubicBezTo>
                    <a:pt x="18504" y="242738"/>
                    <a:pt x="16173" y="242887"/>
                    <a:pt x="13395" y="242887"/>
                  </a:cubicBezTo>
                  <a:cubicBezTo>
                    <a:pt x="10518" y="242887"/>
                    <a:pt x="8186" y="242738"/>
                    <a:pt x="6400" y="242441"/>
                  </a:cubicBezTo>
                  <a:cubicBezTo>
                    <a:pt x="4614" y="242242"/>
                    <a:pt x="3225" y="241945"/>
                    <a:pt x="2232" y="241548"/>
                  </a:cubicBezTo>
                  <a:cubicBezTo>
                    <a:pt x="1240" y="241052"/>
                    <a:pt x="595" y="240506"/>
                    <a:pt x="298" y="239911"/>
                  </a:cubicBezTo>
                  <a:cubicBezTo>
                    <a:pt x="0" y="239216"/>
                    <a:pt x="0" y="238422"/>
                    <a:pt x="298" y="237530"/>
                  </a:cubicBezTo>
                  <a:lnTo>
                    <a:pt x="46434" y="5507"/>
                  </a:lnTo>
                  <a:cubicBezTo>
                    <a:pt x="46633" y="4614"/>
                    <a:pt x="46980" y="3820"/>
                    <a:pt x="47476" y="3125"/>
                  </a:cubicBezTo>
                  <a:cubicBezTo>
                    <a:pt x="48071" y="2431"/>
                    <a:pt x="48964" y="1885"/>
                    <a:pt x="50155" y="1488"/>
                  </a:cubicBezTo>
                  <a:cubicBezTo>
                    <a:pt x="51346" y="992"/>
                    <a:pt x="52884" y="645"/>
                    <a:pt x="54769" y="446"/>
                  </a:cubicBezTo>
                  <a:cubicBezTo>
                    <a:pt x="56753" y="149"/>
                    <a:pt x="59184" y="0"/>
                    <a:pt x="6206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0" name="Shape 3068"/>
            <p:cNvSpPr/>
            <p:nvPr/>
          </p:nvSpPr>
          <p:spPr>
            <a:xfrm>
              <a:off x="6816123" y="75865"/>
              <a:ext cx="77986" cy="169255"/>
            </a:xfrm>
            <a:custGeom>
              <a:avLst/>
              <a:gdLst/>
              <a:ahLst/>
              <a:cxnLst/>
              <a:rect l="0" t="0" r="0" b="0"/>
              <a:pathLst>
                <a:path w="77986" h="169255">
                  <a:moveTo>
                    <a:pt x="77986" y="0"/>
                  </a:moveTo>
                  <a:lnTo>
                    <a:pt x="77986" y="23978"/>
                  </a:lnTo>
                  <a:lnTo>
                    <a:pt x="71289" y="25338"/>
                  </a:lnTo>
                  <a:cubicBezTo>
                    <a:pt x="65633" y="27818"/>
                    <a:pt x="60573" y="31192"/>
                    <a:pt x="56108" y="35458"/>
                  </a:cubicBezTo>
                  <a:cubicBezTo>
                    <a:pt x="51643" y="39625"/>
                    <a:pt x="47774" y="44537"/>
                    <a:pt x="44500" y="50192"/>
                  </a:cubicBezTo>
                  <a:cubicBezTo>
                    <a:pt x="41225" y="55848"/>
                    <a:pt x="38498" y="61900"/>
                    <a:pt x="36314" y="68349"/>
                  </a:cubicBezTo>
                  <a:cubicBezTo>
                    <a:pt x="34230" y="74799"/>
                    <a:pt x="32643" y="81397"/>
                    <a:pt x="31552" y="88143"/>
                  </a:cubicBezTo>
                  <a:cubicBezTo>
                    <a:pt x="30559" y="94890"/>
                    <a:pt x="30063" y="101488"/>
                    <a:pt x="30063" y="107938"/>
                  </a:cubicBezTo>
                  <a:cubicBezTo>
                    <a:pt x="30063" y="113792"/>
                    <a:pt x="30659" y="119050"/>
                    <a:pt x="31849" y="123713"/>
                  </a:cubicBezTo>
                  <a:cubicBezTo>
                    <a:pt x="33140" y="128277"/>
                    <a:pt x="35223" y="132197"/>
                    <a:pt x="38100" y="135471"/>
                  </a:cubicBezTo>
                  <a:cubicBezTo>
                    <a:pt x="40977" y="138646"/>
                    <a:pt x="44648" y="141126"/>
                    <a:pt x="49113" y="142912"/>
                  </a:cubicBezTo>
                  <a:cubicBezTo>
                    <a:pt x="53678" y="144599"/>
                    <a:pt x="59185" y="145442"/>
                    <a:pt x="65633" y="145442"/>
                  </a:cubicBezTo>
                  <a:lnTo>
                    <a:pt x="77986" y="143011"/>
                  </a:lnTo>
                  <a:lnTo>
                    <a:pt x="77986" y="166813"/>
                  </a:lnTo>
                  <a:lnTo>
                    <a:pt x="62954" y="169255"/>
                  </a:lnTo>
                  <a:cubicBezTo>
                    <a:pt x="51842" y="169255"/>
                    <a:pt x="42317" y="167965"/>
                    <a:pt x="34379" y="165385"/>
                  </a:cubicBezTo>
                  <a:cubicBezTo>
                    <a:pt x="26541" y="162706"/>
                    <a:pt x="20042" y="158837"/>
                    <a:pt x="14883" y="153777"/>
                  </a:cubicBezTo>
                  <a:cubicBezTo>
                    <a:pt x="9823" y="148617"/>
                    <a:pt x="6053" y="142367"/>
                    <a:pt x="3572" y="135024"/>
                  </a:cubicBezTo>
                  <a:cubicBezTo>
                    <a:pt x="1191" y="127583"/>
                    <a:pt x="0" y="119149"/>
                    <a:pt x="0" y="109724"/>
                  </a:cubicBezTo>
                  <a:cubicBezTo>
                    <a:pt x="0" y="101191"/>
                    <a:pt x="744" y="92459"/>
                    <a:pt x="2232" y="83530"/>
                  </a:cubicBezTo>
                  <a:cubicBezTo>
                    <a:pt x="3821" y="74600"/>
                    <a:pt x="6301" y="66018"/>
                    <a:pt x="9674" y="57783"/>
                  </a:cubicBezTo>
                  <a:cubicBezTo>
                    <a:pt x="13048" y="49547"/>
                    <a:pt x="17264" y="41759"/>
                    <a:pt x="22324" y="34417"/>
                  </a:cubicBezTo>
                  <a:cubicBezTo>
                    <a:pt x="27384" y="27074"/>
                    <a:pt x="33338" y="20724"/>
                    <a:pt x="40184" y="15367"/>
                  </a:cubicBezTo>
                  <a:cubicBezTo>
                    <a:pt x="47030" y="9909"/>
                    <a:pt x="54818" y="5593"/>
                    <a:pt x="63550" y="2418"/>
                  </a:cubicBezTo>
                  <a:lnTo>
                    <a:pt x="77986"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1" name="Shape 3069"/>
            <p:cNvSpPr/>
            <p:nvPr/>
          </p:nvSpPr>
          <p:spPr>
            <a:xfrm>
              <a:off x="6667911" y="73670"/>
              <a:ext cx="134987" cy="171450"/>
            </a:xfrm>
            <a:custGeom>
              <a:avLst/>
              <a:gdLst/>
              <a:ahLst/>
              <a:cxnLst/>
              <a:rect l="0" t="0" r="0" b="0"/>
              <a:pathLst>
                <a:path w="134987" h="171450">
                  <a:moveTo>
                    <a:pt x="88553" y="0"/>
                  </a:moveTo>
                  <a:cubicBezTo>
                    <a:pt x="93117" y="0"/>
                    <a:pt x="97532" y="397"/>
                    <a:pt x="101798" y="1191"/>
                  </a:cubicBezTo>
                  <a:cubicBezTo>
                    <a:pt x="106163" y="1885"/>
                    <a:pt x="110182" y="2877"/>
                    <a:pt x="113854" y="4167"/>
                  </a:cubicBezTo>
                  <a:cubicBezTo>
                    <a:pt x="117623" y="5358"/>
                    <a:pt x="121046" y="6945"/>
                    <a:pt x="124123" y="8930"/>
                  </a:cubicBezTo>
                  <a:cubicBezTo>
                    <a:pt x="127198" y="10815"/>
                    <a:pt x="129580" y="12502"/>
                    <a:pt x="131266" y="13990"/>
                  </a:cubicBezTo>
                  <a:cubicBezTo>
                    <a:pt x="132952" y="15478"/>
                    <a:pt x="133994" y="16768"/>
                    <a:pt x="134392" y="17859"/>
                  </a:cubicBezTo>
                  <a:cubicBezTo>
                    <a:pt x="134789" y="18852"/>
                    <a:pt x="134987" y="19993"/>
                    <a:pt x="134987" y="21282"/>
                  </a:cubicBezTo>
                  <a:cubicBezTo>
                    <a:pt x="134987" y="23366"/>
                    <a:pt x="134789" y="25499"/>
                    <a:pt x="134392" y="27682"/>
                  </a:cubicBezTo>
                  <a:cubicBezTo>
                    <a:pt x="133994" y="29865"/>
                    <a:pt x="133399" y="31948"/>
                    <a:pt x="132606" y="33933"/>
                  </a:cubicBezTo>
                  <a:cubicBezTo>
                    <a:pt x="131812" y="35818"/>
                    <a:pt x="130870" y="37405"/>
                    <a:pt x="129778" y="38695"/>
                  </a:cubicBezTo>
                  <a:cubicBezTo>
                    <a:pt x="128687" y="39985"/>
                    <a:pt x="127446" y="40630"/>
                    <a:pt x="126057" y="40630"/>
                  </a:cubicBezTo>
                  <a:cubicBezTo>
                    <a:pt x="124371" y="40630"/>
                    <a:pt x="122634" y="39787"/>
                    <a:pt x="120848" y="38100"/>
                  </a:cubicBezTo>
                  <a:cubicBezTo>
                    <a:pt x="119162" y="36413"/>
                    <a:pt x="116880" y="34528"/>
                    <a:pt x="114002" y="32445"/>
                  </a:cubicBezTo>
                  <a:cubicBezTo>
                    <a:pt x="111223" y="30361"/>
                    <a:pt x="107652" y="28476"/>
                    <a:pt x="103287" y="26789"/>
                  </a:cubicBezTo>
                  <a:cubicBezTo>
                    <a:pt x="99020" y="25003"/>
                    <a:pt x="93513" y="24110"/>
                    <a:pt x="86767" y="24110"/>
                  </a:cubicBezTo>
                  <a:cubicBezTo>
                    <a:pt x="79325" y="24110"/>
                    <a:pt x="72727" y="25648"/>
                    <a:pt x="66973" y="28724"/>
                  </a:cubicBezTo>
                  <a:cubicBezTo>
                    <a:pt x="61317" y="31800"/>
                    <a:pt x="56356" y="35818"/>
                    <a:pt x="52090" y="40779"/>
                  </a:cubicBezTo>
                  <a:cubicBezTo>
                    <a:pt x="47923" y="45641"/>
                    <a:pt x="44450" y="51197"/>
                    <a:pt x="41672" y="57448"/>
                  </a:cubicBezTo>
                  <a:cubicBezTo>
                    <a:pt x="38893" y="63698"/>
                    <a:pt x="36612" y="69999"/>
                    <a:pt x="34826" y="76349"/>
                  </a:cubicBezTo>
                  <a:cubicBezTo>
                    <a:pt x="33139" y="82699"/>
                    <a:pt x="31899" y="88850"/>
                    <a:pt x="31105" y="94804"/>
                  </a:cubicBezTo>
                  <a:cubicBezTo>
                    <a:pt x="30311" y="100757"/>
                    <a:pt x="29914" y="105966"/>
                    <a:pt x="29914" y="110430"/>
                  </a:cubicBezTo>
                  <a:cubicBezTo>
                    <a:pt x="29914" y="122337"/>
                    <a:pt x="32493" y="131366"/>
                    <a:pt x="37654" y="137517"/>
                  </a:cubicBezTo>
                  <a:cubicBezTo>
                    <a:pt x="42911" y="143570"/>
                    <a:pt x="50700" y="146596"/>
                    <a:pt x="61020" y="146596"/>
                  </a:cubicBezTo>
                  <a:cubicBezTo>
                    <a:pt x="68560" y="146596"/>
                    <a:pt x="75009" y="145703"/>
                    <a:pt x="80367" y="143917"/>
                  </a:cubicBezTo>
                  <a:cubicBezTo>
                    <a:pt x="85824" y="142032"/>
                    <a:pt x="90388" y="139898"/>
                    <a:pt x="94059" y="137517"/>
                  </a:cubicBezTo>
                  <a:cubicBezTo>
                    <a:pt x="97829" y="135136"/>
                    <a:pt x="100905" y="133052"/>
                    <a:pt x="103287" y="131266"/>
                  </a:cubicBezTo>
                  <a:cubicBezTo>
                    <a:pt x="105767" y="129381"/>
                    <a:pt x="107950" y="128439"/>
                    <a:pt x="109835" y="128439"/>
                  </a:cubicBezTo>
                  <a:cubicBezTo>
                    <a:pt x="110728" y="128439"/>
                    <a:pt x="111423" y="128885"/>
                    <a:pt x="111919" y="129778"/>
                  </a:cubicBezTo>
                  <a:cubicBezTo>
                    <a:pt x="112514" y="130572"/>
                    <a:pt x="112812" y="131812"/>
                    <a:pt x="112812" y="133499"/>
                  </a:cubicBezTo>
                  <a:cubicBezTo>
                    <a:pt x="112812" y="134888"/>
                    <a:pt x="112663" y="136525"/>
                    <a:pt x="112365" y="138410"/>
                  </a:cubicBezTo>
                  <a:cubicBezTo>
                    <a:pt x="112167" y="140295"/>
                    <a:pt x="111820" y="142280"/>
                    <a:pt x="111323" y="144363"/>
                  </a:cubicBezTo>
                  <a:cubicBezTo>
                    <a:pt x="110827" y="146348"/>
                    <a:pt x="110182" y="148233"/>
                    <a:pt x="109389" y="150019"/>
                  </a:cubicBezTo>
                  <a:cubicBezTo>
                    <a:pt x="108693" y="151705"/>
                    <a:pt x="107652" y="153293"/>
                    <a:pt x="106263" y="154781"/>
                  </a:cubicBezTo>
                  <a:cubicBezTo>
                    <a:pt x="104874" y="156170"/>
                    <a:pt x="102443" y="157907"/>
                    <a:pt x="98971" y="159990"/>
                  </a:cubicBezTo>
                  <a:cubicBezTo>
                    <a:pt x="95498" y="162074"/>
                    <a:pt x="91430" y="163959"/>
                    <a:pt x="86767" y="165646"/>
                  </a:cubicBezTo>
                  <a:cubicBezTo>
                    <a:pt x="82202" y="167332"/>
                    <a:pt x="77242" y="168721"/>
                    <a:pt x="71884" y="169813"/>
                  </a:cubicBezTo>
                  <a:cubicBezTo>
                    <a:pt x="66625" y="170904"/>
                    <a:pt x="61168" y="171450"/>
                    <a:pt x="55513" y="171450"/>
                  </a:cubicBezTo>
                  <a:cubicBezTo>
                    <a:pt x="36860" y="171450"/>
                    <a:pt x="22920" y="166737"/>
                    <a:pt x="13692" y="157311"/>
                  </a:cubicBezTo>
                  <a:cubicBezTo>
                    <a:pt x="4564" y="147786"/>
                    <a:pt x="0" y="133648"/>
                    <a:pt x="0" y="114895"/>
                  </a:cubicBezTo>
                  <a:cubicBezTo>
                    <a:pt x="0" y="107851"/>
                    <a:pt x="595" y="100161"/>
                    <a:pt x="1786" y="91827"/>
                  </a:cubicBezTo>
                  <a:cubicBezTo>
                    <a:pt x="2977" y="83393"/>
                    <a:pt x="5011" y="74910"/>
                    <a:pt x="7888" y="66377"/>
                  </a:cubicBezTo>
                  <a:cubicBezTo>
                    <a:pt x="10764" y="57845"/>
                    <a:pt x="14436" y="49609"/>
                    <a:pt x="18901" y="41672"/>
                  </a:cubicBezTo>
                  <a:cubicBezTo>
                    <a:pt x="23465" y="33635"/>
                    <a:pt x="29021" y="26541"/>
                    <a:pt x="35570" y="20389"/>
                  </a:cubicBezTo>
                  <a:cubicBezTo>
                    <a:pt x="42218" y="14139"/>
                    <a:pt x="49857" y="9178"/>
                    <a:pt x="58489" y="5507"/>
                  </a:cubicBezTo>
                  <a:cubicBezTo>
                    <a:pt x="67221" y="1836"/>
                    <a:pt x="77242" y="0"/>
                    <a:pt x="8855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2" name="Shape 3070"/>
            <p:cNvSpPr/>
            <p:nvPr/>
          </p:nvSpPr>
          <p:spPr>
            <a:xfrm>
              <a:off x="6481293" y="73372"/>
              <a:ext cx="82476" cy="169515"/>
            </a:xfrm>
            <a:custGeom>
              <a:avLst/>
              <a:gdLst/>
              <a:ahLst/>
              <a:cxnLst/>
              <a:rect l="0" t="0" r="0" b="0"/>
              <a:pathLst>
                <a:path w="82476" h="169515">
                  <a:moveTo>
                    <a:pt x="7218" y="0"/>
                  </a:moveTo>
                  <a:cubicBezTo>
                    <a:pt x="17537" y="0"/>
                    <a:pt x="26367" y="2084"/>
                    <a:pt x="33710" y="6251"/>
                  </a:cubicBezTo>
                  <a:cubicBezTo>
                    <a:pt x="41052" y="10418"/>
                    <a:pt x="47600" y="16173"/>
                    <a:pt x="53355" y="23515"/>
                  </a:cubicBezTo>
                  <a:lnTo>
                    <a:pt x="56778" y="7739"/>
                  </a:lnTo>
                  <a:cubicBezTo>
                    <a:pt x="57176" y="5854"/>
                    <a:pt x="58465" y="4514"/>
                    <a:pt x="60647" y="3721"/>
                  </a:cubicBezTo>
                  <a:cubicBezTo>
                    <a:pt x="62929" y="2927"/>
                    <a:pt x="66353" y="2530"/>
                    <a:pt x="70917" y="2530"/>
                  </a:cubicBezTo>
                  <a:cubicBezTo>
                    <a:pt x="73298" y="2530"/>
                    <a:pt x="75233" y="2629"/>
                    <a:pt x="76721" y="2828"/>
                  </a:cubicBezTo>
                  <a:cubicBezTo>
                    <a:pt x="78309" y="2927"/>
                    <a:pt x="79549" y="3225"/>
                    <a:pt x="80442" y="3721"/>
                  </a:cubicBezTo>
                  <a:cubicBezTo>
                    <a:pt x="81435" y="4217"/>
                    <a:pt x="82030" y="4812"/>
                    <a:pt x="82228" y="5507"/>
                  </a:cubicBezTo>
                  <a:cubicBezTo>
                    <a:pt x="82426" y="6201"/>
                    <a:pt x="82476" y="6945"/>
                    <a:pt x="82376" y="7739"/>
                  </a:cubicBezTo>
                  <a:lnTo>
                    <a:pt x="51122" y="164157"/>
                  </a:lnTo>
                  <a:cubicBezTo>
                    <a:pt x="50726" y="166142"/>
                    <a:pt x="49485" y="167531"/>
                    <a:pt x="47402" y="168325"/>
                  </a:cubicBezTo>
                  <a:cubicBezTo>
                    <a:pt x="45318" y="169118"/>
                    <a:pt x="41846" y="169515"/>
                    <a:pt x="36984" y="169515"/>
                  </a:cubicBezTo>
                  <a:cubicBezTo>
                    <a:pt x="34603" y="169515"/>
                    <a:pt x="32668" y="169366"/>
                    <a:pt x="31179" y="169069"/>
                  </a:cubicBezTo>
                  <a:cubicBezTo>
                    <a:pt x="29691" y="168870"/>
                    <a:pt x="28452" y="168573"/>
                    <a:pt x="27459" y="168176"/>
                  </a:cubicBezTo>
                  <a:cubicBezTo>
                    <a:pt x="26566" y="167779"/>
                    <a:pt x="25922" y="167283"/>
                    <a:pt x="25524" y="166688"/>
                  </a:cubicBezTo>
                  <a:cubicBezTo>
                    <a:pt x="25226" y="165993"/>
                    <a:pt x="25276" y="165150"/>
                    <a:pt x="25673" y="164157"/>
                  </a:cubicBezTo>
                  <a:lnTo>
                    <a:pt x="31328" y="134689"/>
                  </a:lnTo>
                  <a:cubicBezTo>
                    <a:pt x="29840" y="138361"/>
                    <a:pt x="27112" y="142429"/>
                    <a:pt x="23143" y="146893"/>
                  </a:cubicBezTo>
                  <a:cubicBezTo>
                    <a:pt x="19273" y="151259"/>
                    <a:pt x="14611" y="155277"/>
                    <a:pt x="9153" y="158948"/>
                  </a:cubicBezTo>
                  <a:lnTo>
                    <a:pt x="0" y="163638"/>
                  </a:lnTo>
                  <a:lnTo>
                    <a:pt x="0" y="140122"/>
                  </a:lnTo>
                  <a:lnTo>
                    <a:pt x="15553" y="127397"/>
                  </a:lnTo>
                  <a:cubicBezTo>
                    <a:pt x="21109" y="121146"/>
                    <a:pt x="26020" y="113804"/>
                    <a:pt x="30287" y="105370"/>
                  </a:cubicBezTo>
                  <a:cubicBezTo>
                    <a:pt x="34554" y="96838"/>
                    <a:pt x="37728" y="87511"/>
                    <a:pt x="39812" y="77391"/>
                  </a:cubicBezTo>
                  <a:lnTo>
                    <a:pt x="45765" y="48667"/>
                  </a:lnTo>
                  <a:cubicBezTo>
                    <a:pt x="40308" y="40729"/>
                    <a:pt x="34404" y="34776"/>
                    <a:pt x="28054" y="30807"/>
                  </a:cubicBezTo>
                  <a:cubicBezTo>
                    <a:pt x="21803" y="26739"/>
                    <a:pt x="14760" y="24705"/>
                    <a:pt x="6921" y="24705"/>
                  </a:cubicBezTo>
                  <a:lnTo>
                    <a:pt x="0" y="26527"/>
                  </a:lnTo>
                  <a:lnTo>
                    <a:pt x="0" y="1552"/>
                  </a:lnTo>
                  <a:lnTo>
                    <a:pt x="721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3" name="Shape 3071"/>
            <p:cNvSpPr/>
            <p:nvPr/>
          </p:nvSpPr>
          <p:spPr>
            <a:xfrm>
              <a:off x="6998437" y="76273"/>
              <a:ext cx="77242" cy="168847"/>
            </a:xfrm>
            <a:custGeom>
              <a:avLst/>
              <a:gdLst/>
              <a:ahLst/>
              <a:cxnLst/>
              <a:rect l="0" t="0" r="0" b="0"/>
              <a:pathLst>
                <a:path w="77242" h="168847">
                  <a:moveTo>
                    <a:pt x="77242" y="0"/>
                  </a:moveTo>
                  <a:lnTo>
                    <a:pt x="77242" y="22510"/>
                  </a:lnTo>
                  <a:lnTo>
                    <a:pt x="71140" y="23739"/>
                  </a:lnTo>
                  <a:cubicBezTo>
                    <a:pt x="65385" y="26319"/>
                    <a:pt x="60275" y="29792"/>
                    <a:pt x="55811" y="34157"/>
                  </a:cubicBezTo>
                  <a:cubicBezTo>
                    <a:pt x="51346" y="38523"/>
                    <a:pt x="47526" y="43633"/>
                    <a:pt x="44351" y="49487"/>
                  </a:cubicBezTo>
                  <a:cubicBezTo>
                    <a:pt x="41177" y="55340"/>
                    <a:pt x="38597" y="61492"/>
                    <a:pt x="36612" y="67941"/>
                  </a:cubicBezTo>
                  <a:lnTo>
                    <a:pt x="54322" y="67941"/>
                  </a:lnTo>
                  <a:lnTo>
                    <a:pt x="77242" y="66256"/>
                  </a:lnTo>
                  <a:lnTo>
                    <a:pt x="77242" y="86569"/>
                  </a:lnTo>
                  <a:lnTo>
                    <a:pt x="50006" y="88777"/>
                  </a:lnTo>
                  <a:lnTo>
                    <a:pt x="31552" y="88777"/>
                  </a:lnTo>
                  <a:cubicBezTo>
                    <a:pt x="30759" y="92647"/>
                    <a:pt x="30212" y="96367"/>
                    <a:pt x="29914" y="99939"/>
                  </a:cubicBezTo>
                  <a:cubicBezTo>
                    <a:pt x="29617" y="103511"/>
                    <a:pt x="29468" y="106885"/>
                    <a:pt x="29468" y="110060"/>
                  </a:cubicBezTo>
                  <a:cubicBezTo>
                    <a:pt x="29468" y="121569"/>
                    <a:pt x="32345" y="130399"/>
                    <a:pt x="38100" y="136551"/>
                  </a:cubicBezTo>
                  <a:cubicBezTo>
                    <a:pt x="43855" y="142703"/>
                    <a:pt x="53132" y="145778"/>
                    <a:pt x="65931" y="145778"/>
                  </a:cubicBezTo>
                  <a:lnTo>
                    <a:pt x="77242" y="144850"/>
                  </a:lnTo>
                  <a:lnTo>
                    <a:pt x="77242" y="167913"/>
                  </a:lnTo>
                  <a:lnTo>
                    <a:pt x="61764" y="168847"/>
                  </a:lnTo>
                  <a:cubicBezTo>
                    <a:pt x="51446" y="168847"/>
                    <a:pt x="42416" y="167706"/>
                    <a:pt x="34677" y="165424"/>
                  </a:cubicBezTo>
                  <a:cubicBezTo>
                    <a:pt x="26938" y="163142"/>
                    <a:pt x="20489" y="159619"/>
                    <a:pt x="15329" y="154857"/>
                  </a:cubicBezTo>
                  <a:cubicBezTo>
                    <a:pt x="10170" y="149995"/>
                    <a:pt x="6300" y="143992"/>
                    <a:pt x="3721" y="136849"/>
                  </a:cubicBezTo>
                  <a:cubicBezTo>
                    <a:pt x="1240" y="129606"/>
                    <a:pt x="0" y="121122"/>
                    <a:pt x="0" y="111399"/>
                  </a:cubicBezTo>
                  <a:cubicBezTo>
                    <a:pt x="0" y="103858"/>
                    <a:pt x="695"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90" y="10940"/>
                    <a:pt x="53777"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4" name="Shape 3072"/>
            <p:cNvSpPr/>
            <p:nvPr/>
          </p:nvSpPr>
          <p:spPr>
            <a:xfrm>
              <a:off x="6894109" y="73372"/>
              <a:ext cx="78135" cy="169306"/>
            </a:xfrm>
            <a:custGeom>
              <a:avLst/>
              <a:gdLst/>
              <a:ahLst/>
              <a:cxnLst/>
              <a:rect l="0" t="0" r="0" b="0"/>
              <a:pathLst>
                <a:path w="78135" h="169306">
                  <a:moveTo>
                    <a:pt x="14883" y="0"/>
                  </a:moveTo>
                  <a:cubicBezTo>
                    <a:pt x="25996" y="0"/>
                    <a:pt x="35521" y="1389"/>
                    <a:pt x="43458" y="4167"/>
                  </a:cubicBezTo>
                  <a:cubicBezTo>
                    <a:pt x="51395" y="6846"/>
                    <a:pt x="57944" y="10765"/>
                    <a:pt x="63103" y="15925"/>
                  </a:cubicBezTo>
                  <a:cubicBezTo>
                    <a:pt x="68263" y="20985"/>
                    <a:pt x="72033" y="27236"/>
                    <a:pt x="74414" y="34677"/>
                  </a:cubicBezTo>
                  <a:cubicBezTo>
                    <a:pt x="76895" y="42019"/>
                    <a:pt x="78135" y="50354"/>
                    <a:pt x="78135" y="59680"/>
                  </a:cubicBezTo>
                  <a:cubicBezTo>
                    <a:pt x="78135" y="68213"/>
                    <a:pt x="77291" y="76944"/>
                    <a:pt x="75605" y="85874"/>
                  </a:cubicBezTo>
                  <a:cubicBezTo>
                    <a:pt x="74017" y="94804"/>
                    <a:pt x="71586" y="103386"/>
                    <a:pt x="68312" y="111621"/>
                  </a:cubicBezTo>
                  <a:cubicBezTo>
                    <a:pt x="65038" y="119856"/>
                    <a:pt x="60822" y="127645"/>
                    <a:pt x="55662" y="134987"/>
                  </a:cubicBezTo>
                  <a:cubicBezTo>
                    <a:pt x="50602" y="142230"/>
                    <a:pt x="44600" y="148580"/>
                    <a:pt x="37654" y="154037"/>
                  </a:cubicBezTo>
                  <a:cubicBezTo>
                    <a:pt x="30807" y="159494"/>
                    <a:pt x="23020" y="163810"/>
                    <a:pt x="14288" y="166985"/>
                  </a:cubicBezTo>
                  <a:lnTo>
                    <a:pt x="0" y="169306"/>
                  </a:lnTo>
                  <a:lnTo>
                    <a:pt x="0" y="145504"/>
                  </a:lnTo>
                  <a:lnTo>
                    <a:pt x="6548" y="144214"/>
                  </a:lnTo>
                  <a:cubicBezTo>
                    <a:pt x="12204" y="141734"/>
                    <a:pt x="17264" y="138361"/>
                    <a:pt x="21729" y="134094"/>
                  </a:cubicBezTo>
                  <a:cubicBezTo>
                    <a:pt x="26194" y="129828"/>
                    <a:pt x="30063" y="124867"/>
                    <a:pt x="33338" y="119211"/>
                  </a:cubicBezTo>
                  <a:cubicBezTo>
                    <a:pt x="36712" y="113556"/>
                    <a:pt x="39439" y="107504"/>
                    <a:pt x="41523" y="101054"/>
                  </a:cubicBezTo>
                  <a:cubicBezTo>
                    <a:pt x="43707" y="94506"/>
                    <a:pt x="45294" y="87908"/>
                    <a:pt x="46286" y="81260"/>
                  </a:cubicBezTo>
                  <a:cubicBezTo>
                    <a:pt x="47377" y="74513"/>
                    <a:pt x="47923" y="67866"/>
                    <a:pt x="47923" y="61317"/>
                  </a:cubicBezTo>
                  <a:cubicBezTo>
                    <a:pt x="47923" y="55563"/>
                    <a:pt x="47279" y="50403"/>
                    <a:pt x="45988" y="45839"/>
                  </a:cubicBezTo>
                  <a:cubicBezTo>
                    <a:pt x="44797" y="41176"/>
                    <a:pt x="42763" y="37257"/>
                    <a:pt x="39886" y="34082"/>
                  </a:cubicBezTo>
                  <a:cubicBezTo>
                    <a:pt x="37108" y="30807"/>
                    <a:pt x="33437" y="28327"/>
                    <a:pt x="28873" y="26640"/>
                  </a:cubicBezTo>
                  <a:cubicBezTo>
                    <a:pt x="24309" y="24854"/>
                    <a:pt x="18802" y="23961"/>
                    <a:pt x="12353" y="23961"/>
                  </a:cubicBezTo>
                  <a:lnTo>
                    <a:pt x="0" y="26470"/>
                  </a:lnTo>
                  <a:lnTo>
                    <a:pt x="0" y="2493"/>
                  </a:lnTo>
                  <a:lnTo>
                    <a:pt x="1488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5" name="Shape 3073"/>
            <p:cNvSpPr/>
            <p:nvPr/>
          </p:nvSpPr>
          <p:spPr>
            <a:xfrm>
              <a:off x="7075678" y="211633"/>
              <a:ext cx="43607" cy="32552"/>
            </a:xfrm>
            <a:custGeom>
              <a:avLst/>
              <a:gdLst/>
              <a:ahLst/>
              <a:cxnLst/>
              <a:rect l="0" t="0" r="0" b="0"/>
              <a:pathLst>
                <a:path w="43607" h="32552">
                  <a:moveTo>
                    <a:pt x="40481" y="0"/>
                  </a:moveTo>
                  <a:cubicBezTo>
                    <a:pt x="41474" y="0"/>
                    <a:pt x="42218" y="397"/>
                    <a:pt x="42714" y="1191"/>
                  </a:cubicBezTo>
                  <a:cubicBezTo>
                    <a:pt x="43309" y="1885"/>
                    <a:pt x="43607" y="2927"/>
                    <a:pt x="43607" y="4316"/>
                  </a:cubicBezTo>
                  <a:cubicBezTo>
                    <a:pt x="43607" y="5507"/>
                    <a:pt x="43458" y="6945"/>
                    <a:pt x="43160" y="8632"/>
                  </a:cubicBezTo>
                  <a:cubicBezTo>
                    <a:pt x="42962" y="10220"/>
                    <a:pt x="42615" y="11857"/>
                    <a:pt x="42118" y="13543"/>
                  </a:cubicBezTo>
                  <a:cubicBezTo>
                    <a:pt x="41721" y="15131"/>
                    <a:pt x="41126" y="16718"/>
                    <a:pt x="40332" y="18306"/>
                  </a:cubicBezTo>
                  <a:cubicBezTo>
                    <a:pt x="39638" y="19794"/>
                    <a:pt x="38795" y="21034"/>
                    <a:pt x="37802" y="22027"/>
                  </a:cubicBezTo>
                  <a:cubicBezTo>
                    <a:pt x="36414" y="23416"/>
                    <a:pt x="33933" y="24805"/>
                    <a:pt x="30361" y="26194"/>
                  </a:cubicBezTo>
                  <a:cubicBezTo>
                    <a:pt x="26889" y="27484"/>
                    <a:pt x="22722"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6" y="546"/>
                    <a:pt x="39391"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6" name="Shape 3074"/>
            <p:cNvSpPr/>
            <p:nvPr/>
          </p:nvSpPr>
          <p:spPr>
            <a:xfrm>
              <a:off x="7304211" y="75902"/>
              <a:ext cx="60077" cy="166985"/>
            </a:xfrm>
            <a:custGeom>
              <a:avLst/>
              <a:gdLst/>
              <a:ahLst/>
              <a:cxnLst/>
              <a:rect l="0" t="0" r="0" b="0"/>
              <a:pathLst>
                <a:path w="60077" h="166985">
                  <a:moveTo>
                    <a:pt x="46732" y="0"/>
                  </a:moveTo>
                  <a:cubicBezTo>
                    <a:pt x="49510" y="0"/>
                    <a:pt x="51792" y="99"/>
                    <a:pt x="53578" y="298"/>
                  </a:cubicBezTo>
                  <a:cubicBezTo>
                    <a:pt x="55463" y="496"/>
                    <a:pt x="56852" y="843"/>
                    <a:pt x="57745" y="1339"/>
                  </a:cubicBezTo>
                  <a:cubicBezTo>
                    <a:pt x="58738" y="1836"/>
                    <a:pt x="59382" y="2431"/>
                    <a:pt x="59680" y="3125"/>
                  </a:cubicBezTo>
                  <a:cubicBezTo>
                    <a:pt x="59978" y="3820"/>
                    <a:pt x="60077" y="4564"/>
                    <a:pt x="59978" y="5358"/>
                  </a:cubicBezTo>
                  <a:lnTo>
                    <a:pt x="28873" y="161627"/>
                  </a:lnTo>
                  <a:cubicBezTo>
                    <a:pt x="28674" y="162520"/>
                    <a:pt x="28277" y="163314"/>
                    <a:pt x="27682" y="164009"/>
                  </a:cubicBezTo>
                  <a:cubicBezTo>
                    <a:pt x="27087" y="164604"/>
                    <a:pt x="26194" y="165150"/>
                    <a:pt x="25003" y="165646"/>
                  </a:cubicBezTo>
                  <a:cubicBezTo>
                    <a:pt x="23912" y="166043"/>
                    <a:pt x="22374" y="166340"/>
                    <a:pt x="20389" y="166539"/>
                  </a:cubicBezTo>
                  <a:cubicBezTo>
                    <a:pt x="18504" y="166836"/>
                    <a:pt x="16172" y="166985"/>
                    <a:pt x="13395" y="166985"/>
                  </a:cubicBezTo>
                  <a:cubicBezTo>
                    <a:pt x="10517" y="166985"/>
                    <a:pt x="8186" y="166836"/>
                    <a:pt x="6400" y="166539"/>
                  </a:cubicBezTo>
                  <a:cubicBezTo>
                    <a:pt x="4614" y="166340"/>
                    <a:pt x="3225" y="166043"/>
                    <a:pt x="2232" y="165646"/>
                  </a:cubicBezTo>
                  <a:cubicBezTo>
                    <a:pt x="1239" y="165150"/>
                    <a:pt x="595" y="164604"/>
                    <a:pt x="298" y="164009"/>
                  </a:cubicBezTo>
                  <a:cubicBezTo>
                    <a:pt x="0" y="163314"/>
                    <a:pt x="0" y="162520"/>
                    <a:pt x="298" y="161627"/>
                  </a:cubicBezTo>
                  <a:lnTo>
                    <a:pt x="31403" y="5358"/>
                  </a:lnTo>
                  <a:cubicBezTo>
                    <a:pt x="31502" y="4564"/>
                    <a:pt x="31800" y="3820"/>
                    <a:pt x="32296" y="3125"/>
                  </a:cubicBezTo>
                  <a:cubicBezTo>
                    <a:pt x="32891" y="2431"/>
                    <a:pt x="33784" y="1836"/>
                    <a:pt x="34975" y="1339"/>
                  </a:cubicBezTo>
                  <a:cubicBezTo>
                    <a:pt x="36165" y="843"/>
                    <a:pt x="37702" y="496"/>
                    <a:pt x="39588" y="298"/>
                  </a:cubicBezTo>
                  <a:cubicBezTo>
                    <a:pt x="41473" y="99"/>
                    <a:pt x="43855" y="0"/>
                    <a:pt x="4673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7" name="Shape 3075"/>
            <p:cNvSpPr/>
            <p:nvPr/>
          </p:nvSpPr>
          <p:spPr>
            <a:xfrm>
              <a:off x="7388337" y="75865"/>
              <a:ext cx="77986" cy="169255"/>
            </a:xfrm>
            <a:custGeom>
              <a:avLst/>
              <a:gdLst/>
              <a:ahLst/>
              <a:cxnLst/>
              <a:rect l="0" t="0" r="0" b="0"/>
              <a:pathLst>
                <a:path w="77986" h="169255">
                  <a:moveTo>
                    <a:pt x="77986" y="0"/>
                  </a:moveTo>
                  <a:lnTo>
                    <a:pt x="77986" y="23978"/>
                  </a:lnTo>
                  <a:lnTo>
                    <a:pt x="71289" y="25338"/>
                  </a:lnTo>
                  <a:cubicBezTo>
                    <a:pt x="65633" y="27818"/>
                    <a:pt x="60573" y="31192"/>
                    <a:pt x="56108" y="35458"/>
                  </a:cubicBezTo>
                  <a:cubicBezTo>
                    <a:pt x="51643" y="39625"/>
                    <a:pt x="47774" y="44537"/>
                    <a:pt x="44500" y="50192"/>
                  </a:cubicBezTo>
                  <a:cubicBezTo>
                    <a:pt x="41225" y="55848"/>
                    <a:pt x="38497" y="61900"/>
                    <a:pt x="36314" y="68349"/>
                  </a:cubicBezTo>
                  <a:cubicBezTo>
                    <a:pt x="34230" y="74799"/>
                    <a:pt x="32643" y="81397"/>
                    <a:pt x="31552" y="88143"/>
                  </a:cubicBezTo>
                  <a:cubicBezTo>
                    <a:pt x="30559" y="94890"/>
                    <a:pt x="30063" y="101488"/>
                    <a:pt x="30063" y="107938"/>
                  </a:cubicBezTo>
                  <a:cubicBezTo>
                    <a:pt x="30063" y="113792"/>
                    <a:pt x="30659" y="119050"/>
                    <a:pt x="31849" y="123713"/>
                  </a:cubicBezTo>
                  <a:cubicBezTo>
                    <a:pt x="33139" y="128277"/>
                    <a:pt x="35223" y="132197"/>
                    <a:pt x="38100" y="135471"/>
                  </a:cubicBezTo>
                  <a:cubicBezTo>
                    <a:pt x="40977" y="138646"/>
                    <a:pt x="44648" y="141126"/>
                    <a:pt x="49113" y="142912"/>
                  </a:cubicBezTo>
                  <a:cubicBezTo>
                    <a:pt x="53677" y="144599"/>
                    <a:pt x="59184" y="145442"/>
                    <a:pt x="65633" y="145442"/>
                  </a:cubicBezTo>
                  <a:lnTo>
                    <a:pt x="77986" y="143011"/>
                  </a:lnTo>
                  <a:lnTo>
                    <a:pt x="77986" y="166813"/>
                  </a:lnTo>
                  <a:lnTo>
                    <a:pt x="62954" y="169255"/>
                  </a:lnTo>
                  <a:cubicBezTo>
                    <a:pt x="51842" y="169255"/>
                    <a:pt x="42317" y="167965"/>
                    <a:pt x="34379" y="165385"/>
                  </a:cubicBezTo>
                  <a:cubicBezTo>
                    <a:pt x="26541" y="162706"/>
                    <a:pt x="20042" y="158837"/>
                    <a:pt x="14883" y="153777"/>
                  </a:cubicBezTo>
                  <a:cubicBezTo>
                    <a:pt x="9823" y="148617"/>
                    <a:pt x="6052" y="142367"/>
                    <a:pt x="3572" y="135024"/>
                  </a:cubicBezTo>
                  <a:cubicBezTo>
                    <a:pt x="1191" y="127583"/>
                    <a:pt x="0" y="119149"/>
                    <a:pt x="0" y="109724"/>
                  </a:cubicBezTo>
                  <a:cubicBezTo>
                    <a:pt x="0" y="101191"/>
                    <a:pt x="744" y="92459"/>
                    <a:pt x="2232" y="83530"/>
                  </a:cubicBezTo>
                  <a:cubicBezTo>
                    <a:pt x="3820" y="74600"/>
                    <a:pt x="6301" y="66018"/>
                    <a:pt x="9674" y="57783"/>
                  </a:cubicBezTo>
                  <a:cubicBezTo>
                    <a:pt x="13047" y="49547"/>
                    <a:pt x="17264" y="41759"/>
                    <a:pt x="22324" y="34417"/>
                  </a:cubicBezTo>
                  <a:cubicBezTo>
                    <a:pt x="27384" y="27074"/>
                    <a:pt x="33338" y="20724"/>
                    <a:pt x="40184" y="15367"/>
                  </a:cubicBezTo>
                  <a:cubicBezTo>
                    <a:pt x="47030" y="9909"/>
                    <a:pt x="54818" y="5593"/>
                    <a:pt x="63550" y="2418"/>
                  </a:cubicBezTo>
                  <a:lnTo>
                    <a:pt x="77986"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8" name="Shape 3076"/>
            <p:cNvSpPr/>
            <p:nvPr/>
          </p:nvSpPr>
          <p:spPr>
            <a:xfrm>
              <a:off x="7156320" y="73372"/>
              <a:ext cx="128141" cy="171748"/>
            </a:xfrm>
            <a:custGeom>
              <a:avLst/>
              <a:gdLst/>
              <a:ahLst/>
              <a:cxnLst/>
              <a:rect l="0" t="0" r="0" b="0"/>
              <a:pathLst>
                <a:path w="128141" h="171748">
                  <a:moveTo>
                    <a:pt x="87362" y="0"/>
                  </a:moveTo>
                  <a:cubicBezTo>
                    <a:pt x="91827" y="0"/>
                    <a:pt x="96093" y="347"/>
                    <a:pt x="100161" y="1042"/>
                  </a:cubicBezTo>
                  <a:cubicBezTo>
                    <a:pt x="104229" y="1736"/>
                    <a:pt x="107999" y="2629"/>
                    <a:pt x="111472" y="3721"/>
                  </a:cubicBezTo>
                  <a:cubicBezTo>
                    <a:pt x="114945" y="4713"/>
                    <a:pt x="117970" y="5854"/>
                    <a:pt x="120551" y="7144"/>
                  </a:cubicBezTo>
                  <a:cubicBezTo>
                    <a:pt x="123130" y="8434"/>
                    <a:pt x="125065" y="9723"/>
                    <a:pt x="126355" y="11013"/>
                  </a:cubicBezTo>
                  <a:cubicBezTo>
                    <a:pt x="127546" y="12204"/>
                    <a:pt x="128141" y="13990"/>
                    <a:pt x="128141" y="16371"/>
                  </a:cubicBezTo>
                  <a:cubicBezTo>
                    <a:pt x="128141" y="17562"/>
                    <a:pt x="127943" y="19100"/>
                    <a:pt x="127546" y="20985"/>
                  </a:cubicBezTo>
                  <a:cubicBezTo>
                    <a:pt x="127248" y="22870"/>
                    <a:pt x="126802" y="24755"/>
                    <a:pt x="126206" y="26640"/>
                  </a:cubicBezTo>
                  <a:cubicBezTo>
                    <a:pt x="125611" y="28525"/>
                    <a:pt x="124867" y="30113"/>
                    <a:pt x="123974" y="31403"/>
                  </a:cubicBezTo>
                  <a:cubicBezTo>
                    <a:pt x="123081" y="32593"/>
                    <a:pt x="122138" y="33189"/>
                    <a:pt x="121146" y="33189"/>
                  </a:cubicBezTo>
                  <a:cubicBezTo>
                    <a:pt x="119757" y="33189"/>
                    <a:pt x="118070" y="32643"/>
                    <a:pt x="116086" y="31552"/>
                  </a:cubicBezTo>
                  <a:cubicBezTo>
                    <a:pt x="114201" y="30460"/>
                    <a:pt x="111868" y="29220"/>
                    <a:pt x="109091" y="27831"/>
                  </a:cubicBezTo>
                  <a:cubicBezTo>
                    <a:pt x="106313" y="26442"/>
                    <a:pt x="102989" y="25202"/>
                    <a:pt x="99120" y="24110"/>
                  </a:cubicBezTo>
                  <a:cubicBezTo>
                    <a:pt x="95250" y="22920"/>
                    <a:pt x="90636" y="22324"/>
                    <a:pt x="85279" y="22324"/>
                  </a:cubicBezTo>
                  <a:cubicBezTo>
                    <a:pt x="80218" y="22324"/>
                    <a:pt x="75704" y="23068"/>
                    <a:pt x="71735" y="24557"/>
                  </a:cubicBezTo>
                  <a:cubicBezTo>
                    <a:pt x="67866" y="25946"/>
                    <a:pt x="64591" y="27880"/>
                    <a:pt x="61913" y="30361"/>
                  </a:cubicBezTo>
                  <a:cubicBezTo>
                    <a:pt x="59234" y="32841"/>
                    <a:pt x="57200" y="35669"/>
                    <a:pt x="55811" y="38844"/>
                  </a:cubicBezTo>
                  <a:cubicBezTo>
                    <a:pt x="54421" y="42019"/>
                    <a:pt x="53727" y="45343"/>
                    <a:pt x="53727" y="48816"/>
                  </a:cubicBezTo>
                  <a:cubicBezTo>
                    <a:pt x="53727" y="53479"/>
                    <a:pt x="55265" y="57348"/>
                    <a:pt x="58341" y="60424"/>
                  </a:cubicBezTo>
                  <a:cubicBezTo>
                    <a:pt x="61416" y="63500"/>
                    <a:pt x="65236" y="66278"/>
                    <a:pt x="69800" y="68759"/>
                  </a:cubicBezTo>
                  <a:cubicBezTo>
                    <a:pt x="74464" y="71140"/>
                    <a:pt x="79474" y="73521"/>
                    <a:pt x="84832" y="75902"/>
                  </a:cubicBezTo>
                  <a:cubicBezTo>
                    <a:pt x="90289" y="78284"/>
                    <a:pt x="95300" y="81161"/>
                    <a:pt x="99864" y="84534"/>
                  </a:cubicBezTo>
                  <a:cubicBezTo>
                    <a:pt x="104428" y="87908"/>
                    <a:pt x="108248" y="92025"/>
                    <a:pt x="111323" y="96887"/>
                  </a:cubicBezTo>
                  <a:cubicBezTo>
                    <a:pt x="114399" y="101650"/>
                    <a:pt x="115937" y="107702"/>
                    <a:pt x="115937" y="115044"/>
                  </a:cubicBezTo>
                  <a:cubicBezTo>
                    <a:pt x="115937" y="123081"/>
                    <a:pt x="114300" y="130621"/>
                    <a:pt x="111026" y="137666"/>
                  </a:cubicBezTo>
                  <a:cubicBezTo>
                    <a:pt x="107851" y="144711"/>
                    <a:pt x="103287" y="150763"/>
                    <a:pt x="97334" y="155823"/>
                  </a:cubicBezTo>
                  <a:cubicBezTo>
                    <a:pt x="91380" y="160784"/>
                    <a:pt x="84187" y="164703"/>
                    <a:pt x="75754" y="167580"/>
                  </a:cubicBezTo>
                  <a:cubicBezTo>
                    <a:pt x="67320" y="170359"/>
                    <a:pt x="57894" y="171748"/>
                    <a:pt x="47476" y="171748"/>
                  </a:cubicBezTo>
                  <a:cubicBezTo>
                    <a:pt x="42019" y="171748"/>
                    <a:pt x="36859" y="171351"/>
                    <a:pt x="31998" y="170557"/>
                  </a:cubicBezTo>
                  <a:cubicBezTo>
                    <a:pt x="27236" y="169763"/>
                    <a:pt x="22920" y="168721"/>
                    <a:pt x="19050" y="167432"/>
                  </a:cubicBezTo>
                  <a:cubicBezTo>
                    <a:pt x="15180" y="166142"/>
                    <a:pt x="11857" y="164753"/>
                    <a:pt x="9079" y="163264"/>
                  </a:cubicBezTo>
                  <a:cubicBezTo>
                    <a:pt x="6300" y="161677"/>
                    <a:pt x="4167" y="160189"/>
                    <a:pt x="2679" y="158800"/>
                  </a:cubicBezTo>
                  <a:cubicBezTo>
                    <a:pt x="1786" y="157807"/>
                    <a:pt x="1091" y="156865"/>
                    <a:pt x="595" y="155972"/>
                  </a:cubicBezTo>
                  <a:cubicBezTo>
                    <a:pt x="198" y="154980"/>
                    <a:pt x="0" y="153789"/>
                    <a:pt x="0" y="152400"/>
                  </a:cubicBezTo>
                  <a:cubicBezTo>
                    <a:pt x="0" y="151408"/>
                    <a:pt x="50" y="150316"/>
                    <a:pt x="149" y="149126"/>
                  </a:cubicBezTo>
                  <a:cubicBezTo>
                    <a:pt x="347" y="147836"/>
                    <a:pt x="595" y="146496"/>
                    <a:pt x="893" y="145107"/>
                  </a:cubicBezTo>
                  <a:cubicBezTo>
                    <a:pt x="1290" y="143718"/>
                    <a:pt x="1687" y="142379"/>
                    <a:pt x="2084" y="141089"/>
                  </a:cubicBezTo>
                  <a:cubicBezTo>
                    <a:pt x="2480" y="139799"/>
                    <a:pt x="2977" y="138658"/>
                    <a:pt x="3572" y="137666"/>
                  </a:cubicBezTo>
                  <a:cubicBezTo>
                    <a:pt x="4167" y="136575"/>
                    <a:pt x="4713" y="135731"/>
                    <a:pt x="5209" y="135136"/>
                  </a:cubicBezTo>
                  <a:cubicBezTo>
                    <a:pt x="5804" y="134441"/>
                    <a:pt x="6499" y="134094"/>
                    <a:pt x="7293" y="134094"/>
                  </a:cubicBezTo>
                  <a:cubicBezTo>
                    <a:pt x="8682" y="134094"/>
                    <a:pt x="10368" y="134888"/>
                    <a:pt x="12353" y="136475"/>
                  </a:cubicBezTo>
                  <a:cubicBezTo>
                    <a:pt x="14337" y="138063"/>
                    <a:pt x="16916" y="139750"/>
                    <a:pt x="20092" y="141536"/>
                  </a:cubicBezTo>
                  <a:cubicBezTo>
                    <a:pt x="23267" y="143321"/>
                    <a:pt x="27236" y="145008"/>
                    <a:pt x="31998" y="146596"/>
                  </a:cubicBezTo>
                  <a:cubicBezTo>
                    <a:pt x="36761" y="148084"/>
                    <a:pt x="42664" y="148828"/>
                    <a:pt x="49709" y="148828"/>
                  </a:cubicBezTo>
                  <a:cubicBezTo>
                    <a:pt x="56059" y="148828"/>
                    <a:pt x="61516" y="148084"/>
                    <a:pt x="66080" y="146596"/>
                  </a:cubicBezTo>
                  <a:cubicBezTo>
                    <a:pt x="70644" y="145008"/>
                    <a:pt x="74414" y="142925"/>
                    <a:pt x="77391" y="140345"/>
                  </a:cubicBezTo>
                  <a:cubicBezTo>
                    <a:pt x="80466" y="137666"/>
                    <a:pt x="82699" y="134590"/>
                    <a:pt x="84088" y="131118"/>
                  </a:cubicBezTo>
                  <a:cubicBezTo>
                    <a:pt x="85576" y="127645"/>
                    <a:pt x="86320" y="124023"/>
                    <a:pt x="86320" y="120253"/>
                  </a:cubicBezTo>
                  <a:cubicBezTo>
                    <a:pt x="86320" y="115391"/>
                    <a:pt x="84832" y="111423"/>
                    <a:pt x="81855" y="108347"/>
                  </a:cubicBezTo>
                  <a:cubicBezTo>
                    <a:pt x="78879" y="105271"/>
                    <a:pt x="75059" y="102493"/>
                    <a:pt x="70396" y="100013"/>
                  </a:cubicBezTo>
                  <a:cubicBezTo>
                    <a:pt x="65832" y="97532"/>
                    <a:pt x="60871" y="95101"/>
                    <a:pt x="55513" y="92720"/>
                  </a:cubicBezTo>
                  <a:cubicBezTo>
                    <a:pt x="50254" y="90239"/>
                    <a:pt x="45343" y="87362"/>
                    <a:pt x="40779" y="84088"/>
                  </a:cubicBezTo>
                  <a:cubicBezTo>
                    <a:pt x="36215" y="80714"/>
                    <a:pt x="32394" y="76646"/>
                    <a:pt x="29319" y="71884"/>
                  </a:cubicBezTo>
                  <a:cubicBezTo>
                    <a:pt x="26243" y="67022"/>
                    <a:pt x="24705" y="60920"/>
                    <a:pt x="24705" y="53578"/>
                  </a:cubicBezTo>
                  <a:cubicBezTo>
                    <a:pt x="24705" y="45938"/>
                    <a:pt x="26194" y="38844"/>
                    <a:pt x="29170" y="32296"/>
                  </a:cubicBezTo>
                  <a:cubicBezTo>
                    <a:pt x="32246" y="25747"/>
                    <a:pt x="36513" y="20092"/>
                    <a:pt x="41970" y="15329"/>
                  </a:cubicBezTo>
                  <a:cubicBezTo>
                    <a:pt x="47526" y="10468"/>
                    <a:pt x="54123" y="6697"/>
                    <a:pt x="61764" y="4018"/>
                  </a:cubicBezTo>
                  <a:cubicBezTo>
                    <a:pt x="69503" y="1339"/>
                    <a:pt x="78036" y="0"/>
                    <a:pt x="8736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09" name="Shape 3077"/>
            <p:cNvSpPr/>
            <p:nvPr/>
          </p:nvSpPr>
          <p:spPr>
            <a:xfrm>
              <a:off x="7075678" y="73372"/>
              <a:ext cx="69949" cy="89470"/>
            </a:xfrm>
            <a:custGeom>
              <a:avLst/>
              <a:gdLst/>
              <a:ahLst/>
              <a:cxnLst/>
              <a:rect l="0" t="0" r="0" b="0"/>
              <a:pathLst>
                <a:path w="69949" h="89470">
                  <a:moveTo>
                    <a:pt x="16073" y="0"/>
                  </a:moveTo>
                  <a:cubicBezTo>
                    <a:pt x="25797" y="0"/>
                    <a:pt x="34032" y="1240"/>
                    <a:pt x="40779" y="3721"/>
                  </a:cubicBezTo>
                  <a:cubicBezTo>
                    <a:pt x="47625" y="6102"/>
                    <a:pt x="53181" y="9227"/>
                    <a:pt x="57448" y="13097"/>
                  </a:cubicBezTo>
                  <a:cubicBezTo>
                    <a:pt x="61813" y="16867"/>
                    <a:pt x="64988"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1" y="82153"/>
                    <a:pt x="29121" y="85626"/>
                    <a:pt x="16818" y="88106"/>
                  </a:cubicBezTo>
                  <a:lnTo>
                    <a:pt x="0" y="89470"/>
                  </a:lnTo>
                  <a:lnTo>
                    <a:pt x="0" y="69157"/>
                  </a:lnTo>
                  <a:lnTo>
                    <a:pt x="7441" y="68610"/>
                  </a:lnTo>
                  <a:cubicBezTo>
                    <a:pt x="15677" y="67121"/>
                    <a:pt x="22225" y="65088"/>
                    <a:pt x="27087" y="62508"/>
                  </a:cubicBezTo>
                  <a:cubicBezTo>
                    <a:pt x="32048" y="59928"/>
                    <a:pt x="35520" y="56902"/>
                    <a:pt x="37505" y="53429"/>
                  </a:cubicBezTo>
                  <a:cubicBezTo>
                    <a:pt x="39588" y="49957"/>
                    <a:pt x="40630" y="46286"/>
                    <a:pt x="40630" y="42416"/>
                  </a:cubicBezTo>
                  <a:cubicBezTo>
                    <a:pt x="40630" y="36562"/>
                    <a:pt x="38298"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0" name="Shape 3078"/>
            <p:cNvSpPr/>
            <p:nvPr/>
          </p:nvSpPr>
          <p:spPr>
            <a:xfrm>
              <a:off x="7341913" y="11460"/>
              <a:ext cx="37109" cy="34379"/>
            </a:xfrm>
            <a:custGeom>
              <a:avLst/>
              <a:gdLst/>
              <a:ahLst/>
              <a:cxnLst/>
              <a:rect l="0" t="0" r="0" b="0"/>
              <a:pathLst>
                <a:path w="37109" h="34379">
                  <a:moveTo>
                    <a:pt x="22127" y="0"/>
                  </a:moveTo>
                  <a:cubicBezTo>
                    <a:pt x="25500" y="0"/>
                    <a:pt x="28229" y="298"/>
                    <a:pt x="30312" y="893"/>
                  </a:cubicBezTo>
                  <a:cubicBezTo>
                    <a:pt x="32495" y="1389"/>
                    <a:pt x="34132" y="2381"/>
                    <a:pt x="35223" y="3870"/>
                  </a:cubicBezTo>
                  <a:cubicBezTo>
                    <a:pt x="36314" y="5258"/>
                    <a:pt x="36909" y="7044"/>
                    <a:pt x="37009" y="9227"/>
                  </a:cubicBezTo>
                  <a:cubicBezTo>
                    <a:pt x="37109" y="11311"/>
                    <a:pt x="36811" y="13990"/>
                    <a:pt x="36116" y="17264"/>
                  </a:cubicBezTo>
                  <a:cubicBezTo>
                    <a:pt x="35620" y="20439"/>
                    <a:pt x="34876" y="23167"/>
                    <a:pt x="33884" y="25449"/>
                  </a:cubicBezTo>
                  <a:cubicBezTo>
                    <a:pt x="32891" y="27632"/>
                    <a:pt x="31552" y="29369"/>
                    <a:pt x="29866" y="30658"/>
                  </a:cubicBezTo>
                  <a:cubicBezTo>
                    <a:pt x="28277" y="31948"/>
                    <a:pt x="26243" y="32891"/>
                    <a:pt x="23764" y="33486"/>
                  </a:cubicBezTo>
                  <a:cubicBezTo>
                    <a:pt x="21382" y="34081"/>
                    <a:pt x="18455" y="34379"/>
                    <a:pt x="14983" y="34379"/>
                  </a:cubicBezTo>
                  <a:cubicBezTo>
                    <a:pt x="11609" y="34379"/>
                    <a:pt x="8830" y="34081"/>
                    <a:pt x="6648" y="33486"/>
                  </a:cubicBezTo>
                  <a:cubicBezTo>
                    <a:pt x="4465" y="32891"/>
                    <a:pt x="2828" y="31948"/>
                    <a:pt x="1737" y="30658"/>
                  </a:cubicBezTo>
                  <a:cubicBezTo>
                    <a:pt x="744" y="29369"/>
                    <a:pt x="198" y="27632"/>
                    <a:pt x="100" y="25449"/>
                  </a:cubicBezTo>
                  <a:cubicBezTo>
                    <a:pt x="0" y="23167"/>
                    <a:pt x="198" y="20439"/>
                    <a:pt x="695" y="17264"/>
                  </a:cubicBezTo>
                  <a:cubicBezTo>
                    <a:pt x="1390" y="13990"/>
                    <a:pt x="2233" y="11311"/>
                    <a:pt x="3225" y="9227"/>
                  </a:cubicBezTo>
                  <a:cubicBezTo>
                    <a:pt x="4316" y="7044"/>
                    <a:pt x="5655" y="5258"/>
                    <a:pt x="7244" y="3870"/>
                  </a:cubicBezTo>
                  <a:cubicBezTo>
                    <a:pt x="8831" y="2381"/>
                    <a:pt x="10816" y="1389"/>
                    <a:pt x="13197" y="893"/>
                  </a:cubicBezTo>
                  <a:cubicBezTo>
                    <a:pt x="15677" y="298"/>
                    <a:pt x="18654" y="0"/>
                    <a:pt x="22127"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1" name="Shape 3079"/>
            <p:cNvSpPr/>
            <p:nvPr/>
          </p:nvSpPr>
          <p:spPr>
            <a:xfrm>
              <a:off x="7753460" y="76273"/>
              <a:ext cx="77242" cy="168847"/>
            </a:xfrm>
            <a:custGeom>
              <a:avLst/>
              <a:gdLst/>
              <a:ahLst/>
              <a:cxnLst/>
              <a:rect l="0" t="0" r="0" b="0"/>
              <a:pathLst>
                <a:path w="77242" h="168847">
                  <a:moveTo>
                    <a:pt x="77242" y="0"/>
                  </a:moveTo>
                  <a:lnTo>
                    <a:pt x="77242" y="22510"/>
                  </a:lnTo>
                  <a:lnTo>
                    <a:pt x="71140" y="23739"/>
                  </a:lnTo>
                  <a:cubicBezTo>
                    <a:pt x="65385" y="26319"/>
                    <a:pt x="60275" y="29792"/>
                    <a:pt x="55811" y="34157"/>
                  </a:cubicBezTo>
                  <a:cubicBezTo>
                    <a:pt x="51346" y="38523"/>
                    <a:pt x="47526" y="43633"/>
                    <a:pt x="44351" y="49487"/>
                  </a:cubicBezTo>
                  <a:cubicBezTo>
                    <a:pt x="41177" y="55340"/>
                    <a:pt x="38597" y="61492"/>
                    <a:pt x="36612" y="67941"/>
                  </a:cubicBezTo>
                  <a:lnTo>
                    <a:pt x="54322" y="67941"/>
                  </a:lnTo>
                  <a:lnTo>
                    <a:pt x="77242" y="66256"/>
                  </a:lnTo>
                  <a:lnTo>
                    <a:pt x="77242" y="86569"/>
                  </a:lnTo>
                  <a:lnTo>
                    <a:pt x="50006" y="88777"/>
                  </a:lnTo>
                  <a:lnTo>
                    <a:pt x="31552" y="88777"/>
                  </a:lnTo>
                  <a:cubicBezTo>
                    <a:pt x="30759" y="92647"/>
                    <a:pt x="30212" y="96367"/>
                    <a:pt x="29914" y="99939"/>
                  </a:cubicBezTo>
                  <a:cubicBezTo>
                    <a:pt x="29617" y="103511"/>
                    <a:pt x="29468" y="106885"/>
                    <a:pt x="29468" y="110060"/>
                  </a:cubicBezTo>
                  <a:cubicBezTo>
                    <a:pt x="29468" y="121569"/>
                    <a:pt x="32345" y="130399"/>
                    <a:pt x="38100" y="136551"/>
                  </a:cubicBezTo>
                  <a:cubicBezTo>
                    <a:pt x="43855" y="142703"/>
                    <a:pt x="53132" y="145778"/>
                    <a:pt x="65931" y="145778"/>
                  </a:cubicBezTo>
                  <a:lnTo>
                    <a:pt x="77242" y="144850"/>
                  </a:lnTo>
                  <a:lnTo>
                    <a:pt x="77242" y="167913"/>
                  </a:lnTo>
                  <a:lnTo>
                    <a:pt x="61764" y="168847"/>
                  </a:lnTo>
                  <a:cubicBezTo>
                    <a:pt x="51446" y="168847"/>
                    <a:pt x="42416" y="167706"/>
                    <a:pt x="34677" y="165424"/>
                  </a:cubicBezTo>
                  <a:cubicBezTo>
                    <a:pt x="26938" y="163142"/>
                    <a:pt x="20489" y="159619"/>
                    <a:pt x="15329" y="154857"/>
                  </a:cubicBezTo>
                  <a:cubicBezTo>
                    <a:pt x="10170" y="149995"/>
                    <a:pt x="6300" y="143992"/>
                    <a:pt x="3721" y="136849"/>
                  </a:cubicBezTo>
                  <a:cubicBezTo>
                    <a:pt x="1240" y="129606"/>
                    <a:pt x="0" y="121122"/>
                    <a:pt x="0" y="111399"/>
                  </a:cubicBezTo>
                  <a:cubicBezTo>
                    <a:pt x="0" y="103858"/>
                    <a:pt x="695"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90" y="10940"/>
                    <a:pt x="53777"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2" name="Shape 3080"/>
            <p:cNvSpPr/>
            <p:nvPr/>
          </p:nvSpPr>
          <p:spPr>
            <a:xfrm>
              <a:off x="7568270" y="73372"/>
              <a:ext cx="152846" cy="169515"/>
            </a:xfrm>
            <a:custGeom>
              <a:avLst/>
              <a:gdLst/>
              <a:ahLst/>
              <a:cxnLst/>
              <a:rect l="0" t="0" r="0" b="0"/>
              <a:pathLst>
                <a:path w="152846" h="169515">
                  <a:moveTo>
                    <a:pt x="111770" y="0"/>
                  </a:moveTo>
                  <a:cubicBezTo>
                    <a:pt x="119509" y="0"/>
                    <a:pt x="125957" y="1191"/>
                    <a:pt x="131118" y="3572"/>
                  </a:cubicBezTo>
                  <a:cubicBezTo>
                    <a:pt x="136375" y="5953"/>
                    <a:pt x="140592" y="9079"/>
                    <a:pt x="143768" y="12948"/>
                  </a:cubicBezTo>
                  <a:cubicBezTo>
                    <a:pt x="147042" y="16818"/>
                    <a:pt x="149374" y="21332"/>
                    <a:pt x="150763" y="26491"/>
                  </a:cubicBezTo>
                  <a:cubicBezTo>
                    <a:pt x="152151" y="31552"/>
                    <a:pt x="152846" y="36860"/>
                    <a:pt x="152846" y="42416"/>
                  </a:cubicBezTo>
                  <a:cubicBezTo>
                    <a:pt x="152846" y="46484"/>
                    <a:pt x="152598" y="50502"/>
                    <a:pt x="152102" y="54471"/>
                  </a:cubicBezTo>
                  <a:cubicBezTo>
                    <a:pt x="151705" y="58341"/>
                    <a:pt x="151109" y="62359"/>
                    <a:pt x="150316" y="66526"/>
                  </a:cubicBezTo>
                  <a:lnTo>
                    <a:pt x="130671" y="164157"/>
                  </a:lnTo>
                  <a:cubicBezTo>
                    <a:pt x="130473" y="165050"/>
                    <a:pt x="130076" y="165844"/>
                    <a:pt x="129480" y="166539"/>
                  </a:cubicBezTo>
                  <a:cubicBezTo>
                    <a:pt x="128984" y="167134"/>
                    <a:pt x="128141" y="167680"/>
                    <a:pt x="126950" y="168176"/>
                  </a:cubicBezTo>
                  <a:cubicBezTo>
                    <a:pt x="125760" y="168573"/>
                    <a:pt x="124222" y="168870"/>
                    <a:pt x="122337" y="169069"/>
                  </a:cubicBezTo>
                  <a:cubicBezTo>
                    <a:pt x="120451" y="169366"/>
                    <a:pt x="118070" y="169515"/>
                    <a:pt x="115193" y="169515"/>
                  </a:cubicBezTo>
                  <a:cubicBezTo>
                    <a:pt x="112414" y="169515"/>
                    <a:pt x="110133" y="169366"/>
                    <a:pt x="108347" y="169069"/>
                  </a:cubicBezTo>
                  <a:cubicBezTo>
                    <a:pt x="106561" y="168870"/>
                    <a:pt x="105172" y="168573"/>
                    <a:pt x="104180" y="168176"/>
                  </a:cubicBezTo>
                  <a:cubicBezTo>
                    <a:pt x="103187" y="167680"/>
                    <a:pt x="102543" y="167134"/>
                    <a:pt x="102245" y="166539"/>
                  </a:cubicBezTo>
                  <a:cubicBezTo>
                    <a:pt x="101947" y="165844"/>
                    <a:pt x="101847" y="165050"/>
                    <a:pt x="101947" y="164157"/>
                  </a:cubicBezTo>
                  <a:lnTo>
                    <a:pt x="121295" y="67568"/>
                  </a:lnTo>
                  <a:cubicBezTo>
                    <a:pt x="122088" y="63996"/>
                    <a:pt x="122634" y="60523"/>
                    <a:pt x="122932" y="57150"/>
                  </a:cubicBezTo>
                  <a:cubicBezTo>
                    <a:pt x="123230" y="53777"/>
                    <a:pt x="123379" y="50850"/>
                    <a:pt x="123379" y="48369"/>
                  </a:cubicBezTo>
                  <a:cubicBezTo>
                    <a:pt x="123379" y="41325"/>
                    <a:pt x="121841" y="35620"/>
                    <a:pt x="118765" y="31254"/>
                  </a:cubicBezTo>
                  <a:cubicBezTo>
                    <a:pt x="115788" y="26888"/>
                    <a:pt x="110777" y="24705"/>
                    <a:pt x="103733" y="24705"/>
                  </a:cubicBezTo>
                  <a:cubicBezTo>
                    <a:pt x="97582" y="24705"/>
                    <a:pt x="91281" y="26491"/>
                    <a:pt x="84832" y="30063"/>
                  </a:cubicBezTo>
                  <a:cubicBezTo>
                    <a:pt x="78481" y="33536"/>
                    <a:pt x="72528" y="38398"/>
                    <a:pt x="66973" y="44648"/>
                  </a:cubicBezTo>
                  <a:cubicBezTo>
                    <a:pt x="61515" y="50800"/>
                    <a:pt x="56604" y="58142"/>
                    <a:pt x="52239" y="66675"/>
                  </a:cubicBezTo>
                  <a:cubicBezTo>
                    <a:pt x="47873" y="75208"/>
                    <a:pt x="44748" y="84435"/>
                    <a:pt x="42863" y="94357"/>
                  </a:cubicBezTo>
                  <a:lnTo>
                    <a:pt x="28873" y="164157"/>
                  </a:lnTo>
                  <a:cubicBezTo>
                    <a:pt x="28674" y="165050"/>
                    <a:pt x="28277" y="165844"/>
                    <a:pt x="27682" y="166539"/>
                  </a:cubicBezTo>
                  <a:cubicBezTo>
                    <a:pt x="27087" y="167134"/>
                    <a:pt x="26194" y="167680"/>
                    <a:pt x="25003" y="168176"/>
                  </a:cubicBezTo>
                  <a:cubicBezTo>
                    <a:pt x="23912" y="168573"/>
                    <a:pt x="22374" y="168870"/>
                    <a:pt x="20389" y="169069"/>
                  </a:cubicBezTo>
                  <a:cubicBezTo>
                    <a:pt x="18504" y="169366"/>
                    <a:pt x="16172" y="169515"/>
                    <a:pt x="13395" y="169515"/>
                  </a:cubicBezTo>
                  <a:cubicBezTo>
                    <a:pt x="10517" y="169515"/>
                    <a:pt x="8186" y="169366"/>
                    <a:pt x="6400" y="169069"/>
                  </a:cubicBezTo>
                  <a:cubicBezTo>
                    <a:pt x="4614" y="168870"/>
                    <a:pt x="3225" y="168573"/>
                    <a:pt x="2232" y="168176"/>
                  </a:cubicBezTo>
                  <a:cubicBezTo>
                    <a:pt x="1239" y="167680"/>
                    <a:pt x="595" y="167134"/>
                    <a:pt x="298" y="166539"/>
                  </a:cubicBezTo>
                  <a:cubicBezTo>
                    <a:pt x="0" y="165844"/>
                    <a:pt x="0" y="165050"/>
                    <a:pt x="298" y="164157"/>
                  </a:cubicBezTo>
                  <a:lnTo>
                    <a:pt x="31700" y="7739"/>
                  </a:lnTo>
                  <a:cubicBezTo>
                    <a:pt x="31800" y="6945"/>
                    <a:pt x="32097" y="6201"/>
                    <a:pt x="32593" y="5507"/>
                  </a:cubicBezTo>
                  <a:cubicBezTo>
                    <a:pt x="33189" y="4812"/>
                    <a:pt x="34032" y="4217"/>
                    <a:pt x="35123" y="3721"/>
                  </a:cubicBezTo>
                  <a:cubicBezTo>
                    <a:pt x="36214" y="3225"/>
                    <a:pt x="37603" y="2927"/>
                    <a:pt x="39291" y="2828"/>
                  </a:cubicBezTo>
                  <a:cubicBezTo>
                    <a:pt x="40977" y="2629"/>
                    <a:pt x="42961"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750" y="37505"/>
                  </a:lnTo>
                  <a:cubicBezTo>
                    <a:pt x="52536" y="33635"/>
                    <a:pt x="55364" y="29518"/>
                    <a:pt x="59234" y="25152"/>
                  </a:cubicBezTo>
                  <a:cubicBezTo>
                    <a:pt x="63202" y="20687"/>
                    <a:pt x="67915" y="16619"/>
                    <a:pt x="73372" y="12948"/>
                  </a:cubicBezTo>
                  <a:cubicBezTo>
                    <a:pt x="78829" y="9178"/>
                    <a:pt x="84832" y="6102"/>
                    <a:pt x="91380" y="3721"/>
                  </a:cubicBezTo>
                  <a:cubicBezTo>
                    <a:pt x="97929" y="1240"/>
                    <a:pt x="104725" y="0"/>
                    <a:pt x="111770"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3" name="Shape 3081"/>
            <p:cNvSpPr/>
            <p:nvPr/>
          </p:nvSpPr>
          <p:spPr>
            <a:xfrm>
              <a:off x="7466323" y="73372"/>
              <a:ext cx="78135" cy="169306"/>
            </a:xfrm>
            <a:custGeom>
              <a:avLst/>
              <a:gdLst/>
              <a:ahLst/>
              <a:cxnLst/>
              <a:rect l="0" t="0" r="0" b="0"/>
              <a:pathLst>
                <a:path w="78135" h="169306">
                  <a:moveTo>
                    <a:pt x="14883" y="0"/>
                  </a:moveTo>
                  <a:cubicBezTo>
                    <a:pt x="25995" y="0"/>
                    <a:pt x="35520" y="1389"/>
                    <a:pt x="43458" y="4167"/>
                  </a:cubicBezTo>
                  <a:cubicBezTo>
                    <a:pt x="51395" y="6846"/>
                    <a:pt x="57944" y="10765"/>
                    <a:pt x="63103" y="15925"/>
                  </a:cubicBezTo>
                  <a:cubicBezTo>
                    <a:pt x="68263" y="20985"/>
                    <a:pt x="72033" y="27236"/>
                    <a:pt x="74414" y="34677"/>
                  </a:cubicBezTo>
                  <a:cubicBezTo>
                    <a:pt x="76895" y="42019"/>
                    <a:pt x="78135" y="50354"/>
                    <a:pt x="78135" y="59680"/>
                  </a:cubicBezTo>
                  <a:cubicBezTo>
                    <a:pt x="78135" y="68213"/>
                    <a:pt x="77291" y="76944"/>
                    <a:pt x="75605" y="85874"/>
                  </a:cubicBezTo>
                  <a:cubicBezTo>
                    <a:pt x="74017" y="94804"/>
                    <a:pt x="71586" y="103386"/>
                    <a:pt x="68312" y="111621"/>
                  </a:cubicBezTo>
                  <a:cubicBezTo>
                    <a:pt x="65038" y="119856"/>
                    <a:pt x="60821" y="127645"/>
                    <a:pt x="55662" y="134987"/>
                  </a:cubicBezTo>
                  <a:cubicBezTo>
                    <a:pt x="50602" y="142230"/>
                    <a:pt x="44599" y="148580"/>
                    <a:pt x="37654" y="154037"/>
                  </a:cubicBezTo>
                  <a:cubicBezTo>
                    <a:pt x="30807" y="159494"/>
                    <a:pt x="23019" y="163810"/>
                    <a:pt x="14288" y="166985"/>
                  </a:cubicBezTo>
                  <a:lnTo>
                    <a:pt x="0" y="169306"/>
                  </a:lnTo>
                  <a:lnTo>
                    <a:pt x="0" y="145504"/>
                  </a:lnTo>
                  <a:lnTo>
                    <a:pt x="6548" y="144214"/>
                  </a:lnTo>
                  <a:cubicBezTo>
                    <a:pt x="12204" y="141734"/>
                    <a:pt x="17264" y="138361"/>
                    <a:pt x="21729" y="134094"/>
                  </a:cubicBezTo>
                  <a:cubicBezTo>
                    <a:pt x="26194" y="129828"/>
                    <a:pt x="30063" y="124867"/>
                    <a:pt x="33338" y="119211"/>
                  </a:cubicBezTo>
                  <a:cubicBezTo>
                    <a:pt x="36711" y="113556"/>
                    <a:pt x="39439" y="107504"/>
                    <a:pt x="41523" y="101054"/>
                  </a:cubicBezTo>
                  <a:cubicBezTo>
                    <a:pt x="43706" y="94506"/>
                    <a:pt x="45294" y="87908"/>
                    <a:pt x="46286" y="81260"/>
                  </a:cubicBezTo>
                  <a:cubicBezTo>
                    <a:pt x="47377" y="74513"/>
                    <a:pt x="47923" y="67866"/>
                    <a:pt x="47923" y="61317"/>
                  </a:cubicBezTo>
                  <a:cubicBezTo>
                    <a:pt x="47923" y="55563"/>
                    <a:pt x="47278" y="50403"/>
                    <a:pt x="45988" y="45839"/>
                  </a:cubicBezTo>
                  <a:cubicBezTo>
                    <a:pt x="44797" y="41176"/>
                    <a:pt x="42763" y="37257"/>
                    <a:pt x="39886" y="34082"/>
                  </a:cubicBezTo>
                  <a:cubicBezTo>
                    <a:pt x="37108" y="30807"/>
                    <a:pt x="33437" y="28327"/>
                    <a:pt x="28873" y="26640"/>
                  </a:cubicBezTo>
                  <a:cubicBezTo>
                    <a:pt x="24309" y="24854"/>
                    <a:pt x="18802" y="23961"/>
                    <a:pt x="12353" y="23961"/>
                  </a:cubicBezTo>
                  <a:lnTo>
                    <a:pt x="0" y="26470"/>
                  </a:lnTo>
                  <a:lnTo>
                    <a:pt x="0" y="2493"/>
                  </a:lnTo>
                  <a:lnTo>
                    <a:pt x="1488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4" name="Shape 3082"/>
            <p:cNvSpPr/>
            <p:nvPr/>
          </p:nvSpPr>
          <p:spPr>
            <a:xfrm>
              <a:off x="7830702" y="211633"/>
              <a:ext cx="43607" cy="32552"/>
            </a:xfrm>
            <a:custGeom>
              <a:avLst/>
              <a:gdLst/>
              <a:ahLst/>
              <a:cxnLst/>
              <a:rect l="0" t="0" r="0" b="0"/>
              <a:pathLst>
                <a:path w="43607" h="32552">
                  <a:moveTo>
                    <a:pt x="40481" y="0"/>
                  </a:moveTo>
                  <a:cubicBezTo>
                    <a:pt x="41474" y="0"/>
                    <a:pt x="42218" y="397"/>
                    <a:pt x="42714" y="1191"/>
                  </a:cubicBezTo>
                  <a:cubicBezTo>
                    <a:pt x="43309" y="1885"/>
                    <a:pt x="43607" y="2927"/>
                    <a:pt x="43607" y="4316"/>
                  </a:cubicBezTo>
                  <a:cubicBezTo>
                    <a:pt x="43607" y="5507"/>
                    <a:pt x="43458" y="6945"/>
                    <a:pt x="43160" y="8632"/>
                  </a:cubicBezTo>
                  <a:cubicBezTo>
                    <a:pt x="42962" y="10220"/>
                    <a:pt x="42615" y="11857"/>
                    <a:pt x="42118" y="13543"/>
                  </a:cubicBezTo>
                  <a:cubicBezTo>
                    <a:pt x="41721" y="15131"/>
                    <a:pt x="41126" y="16718"/>
                    <a:pt x="40332" y="18306"/>
                  </a:cubicBezTo>
                  <a:cubicBezTo>
                    <a:pt x="39638" y="19794"/>
                    <a:pt x="38795" y="21034"/>
                    <a:pt x="37802" y="22027"/>
                  </a:cubicBezTo>
                  <a:cubicBezTo>
                    <a:pt x="36414" y="23416"/>
                    <a:pt x="33933" y="24805"/>
                    <a:pt x="30361" y="26194"/>
                  </a:cubicBezTo>
                  <a:cubicBezTo>
                    <a:pt x="26889" y="27484"/>
                    <a:pt x="22722"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6" y="546"/>
                    <a:pt x="39391"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5" name="Shape 3083"/>
            <p:cNvSpPr/>
            <p:nvPr/>
          </p:nvSpPr>
          <p:spPr>
            <a:xfrm>
              <a:off x="8245195" y="74924"/>
              <a:ext cx="75828" cy="170195"/>
            </a:xfrm>
            <a:custGeom>
              <a:avLst/>
              <a:gdLst/>
              <a:ahLst/>
              <a:cxnLst/>
              <a:rect l="0" t="0" r="0" b="0"/>
              <a:pathLst>
                <a:path w="75828" h="170195">
                  <a:moveTo>
                    <a:pt x="75828" y="0"/>
                  </a:moveTo>
                  <a:lnTo>
                    <a:pt x="75828" y="24974"/>
                  </a:lnTo>
                  <a:lnTo>
                    <a:pt x="65782" y="27618"/>
                  </a:lnTo>
                  <a:cubicBezTo>
                    <a:pt x="60722" y="30595"/>
                    <a:pt x="56257" y="34514"/>
                    <a:pt x="52388" y="39376"/>
                  </a:cubicBezTo>
                  <a:cubicBezTo>
                    <a:pt x="48518" y="44237"/>
                    <a:pt x="45145" y="49744"/>
                    <a:pt x="42267" y="55895"/>
                  </a:cubicBezTo>
                  <a:cubicBezTo>
                    <a:pt x="39489" y="62047"/>
                    <a:pt x="37207" y="68447"/>
                    <a:pt x="35421" y="75094"/>
                  </a:cubicBezTo>
                  <a:cubicBezTo>
                    <a:pt x="33635" y="81643"/>
                    <a:pt x="32296" y="88142"/>
                    <a:pt x="31403" y="94591"/>
                  </a:cubicBezTo>
                  <a:cubicBezTo>
                    <a:pt x="30510" y="100941"/>
                    <a:pt x="30063" y="106646"/>
                    <a:pt x="30063" y="111706"/>
                  </a:cubicBezTo>
                  <a:cubicBezTo>
                    <a:pt x="30063" y="115774"/>
                    <a:pt x="30361" y="119792"/>
                    <a:pt x="30956" y="123761"/>
                  </a:cubicBezTo>
                  <a:cubicBezTo>
                    <a:pt x="31651" y="127730"/>
                    <a:pt x="32891" y="131401"/>
                    <a:pt x="34677" y="134774"/>
                  </a:cubicBezTo>
                  <a:cubicBezTo>
                    <a:pt x="36463" y="138049"/>
                    <a:pt x="38894" y="140727"/>
                    <a:pt x="41970" y="142811"/>
                  </a:cubicBezTo>
                  <a:cubicBezTo>
                    <a:pt x="45145" y="144795"/>
                    <a:pt x="49213" y="145788"/>
                    <a:pt x="54173" y="145788"/>
                  </a:cubicBezTo>
                  <a:cubicBezTo>
                    <a:pt x="60623" y="145788"/>
                    <a:pt x="67022" y="144051"/>
                    <a:pt x="73372" y="140579"/>
                  </a:cubicBezTo>
                  <a:lnTo>
                    <a:pt x="75828" y="138569"/>
                  </a:lnTo>
                  <a:lnTo>
                    <a:pt x="75828" y="162086"/>
                  </a:lnTo>
                  <a:lnTo>
                    <a:pt x="66973" y="166624"/>
                  </a:lnTo>
                  <a:cubicBezTo>
                    <a:pt x="60424" y="169005"/>
                    <a:pt x="53727" y="170195"/>
                    <a:pt x="46881" y="170195"/>
                  </a:cubicBezTo>
                  <a:cubicBezTo>
                    <a:pt x="37654" y="170195"/>
                    <a:pt x="30014" y="168608"/>
                    <a:pt x="23961" y="165433"/>
                  </a:cubicBezTo>
                  <a:cubicBezTo>
                    <a:pt x="17909" y="162159"/>
                    <a:pt x="13047" y="157892"/>
                    <a:pt x="9376" y="152634"/>
                  </a:cubicBezTo>
                  <a:cubicBezTo>
                    <a:pt x="5804" y="147276"/>
                    <a:pt x="3324" y="141224"/>
                    <a:pt x="1935" y="134477"/>
                  </a:cubicBezTo>
                  <a:cubicBezTo>
                    <a:pt x="645" y="127730"/>
                    <a:pt x="0" y="120834"/>
                    <a:pt x="0" y="113790"/>
                  </a:cubicBezTo>
                  <a:cubicBezTo>
                    <a:pt x="0" y="107340"/>
                    <a:pt x="595" y="99998"/>
                    <a:pt x="1786" y="91763"/>
                  </a:cubicBezTo>
                  <a:cubicBezTo>
                    <a:pt x="3076" y="83528"/>
                    <a:pt x="5060" y="75144"/>
                    <a:pt x="7739" y="66611"/>
                  </a:cubicBezTo>
                  <a:cubicBezTo>
                    <a:pt x="10517" y="57979"/>
                    <a:pt x="14039" y="49645"/>
                    <a:pt x="18306" y="41608"/>
                  </a:cubicBezTo>
                  <a:cubicBezTo>
                    <a:pt x="22671" y="33472"/>
                    <a:pt x="27930" y="26229"/>
                    <a:pt x="34082" y="19879"/>
                  </a:cubicBezTo>
                  <a:cubicBezTo>
                    <a:pt x="40233" y="13430"/>
                    <a:pt x="47327" y="8270"/>
                    <a:pt x="55364" y="4401"/>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6" name="Shape 3084"/>
            <p:cNvSpPr/>
            <p:nvPr/>
          </p:nvSpPr>
          <p:spPr>
            <a:xfrm>
              <a:off x="8120345" y="73372"/>
              <a:ext cx="119955" cy="169515"/>
            </a:xfrm>
            <a:custGeom>
              <a:avLst/>
              <a:gdLst/>
              <a:ahLst/>
              <a:cxnLst/>
              <a:rect l="0" t="0" r="0" b="0"/>
              <a:pathLst>
                <a:path w="119955" h="169515">
                  <a:moveTo>
                    <a:pt x="99566" y="0"/>
                  </a:moveTo>
                  <a:cubicBezTo>
                    <a:pt x="101550" y="0"/>
                    <a:pt x="103534" y="149"/>
                    <a:pt x="105519" y="446"/>
                  </a:cubicBezTo>
                  <a:cubicBezTo>
                    <a:pt x="107603" y="744"/>
                    <a:pt x="109488" y="1091"/>
                    <a:pt x="111175" y="1488"/>
                  </a:cubicBezTo>
                  <a:cubicBezTo>
                    <a:pt x="112961" y="1885"/>
                    <a:pt x="114498" y="2381"/>
                    <a:pt x="115788" y="2977"/>
                  </a:cubicBezTo>
                  <a:cubicBezTo>
                    <a:pt x="117177" y="3473"/>
                    <a:pt x="118219" y="4068"/>
                    <a:pt x="118914" y="4763"/>
                  </a:cubicBezTo>
                  <a:cubicBezTo>
                    <a:pt x="119608" y="5457"/>
                    <a:pt x="119955" y="6548"/>
                    <a:pt x="119955" y="8037"/>
                  </a:cubicBezTo>
                  <a:cubicBezTo>
                    <a:pt x="119955" y="8533"/>
                    <a:pt x="119856" y="9475"/>
                    <a:pt x="119658" y="10864"/>
                  </a:cubicBezTo>
                  <a:cubicBezTo>
                    <a:pt x="119459" y="12154"/>
                    <a:pt x="119211" y="13692"/>
                    <a:pt x="118914" y="15478"/>
                  </a:cubicBezTo>
                  <a:cubicBezTo>
                    <a:pt x="118715" y="17165"/>
                    <a:pt x="118368" y="18951"/>
                    <a:pt x="117872" y="20836"/>
                  </a:cubicBezTo>
                  <a:cubicBezTo>
                    <a:pt x="117475" y="22622"/>
                    <a:pt x="116929" y="24309"/>
                    <a:pt x="116235" y="25896"/>
                  </a:cubicBezTo>
                  <a:cubicBezTo>
                    <a:pt x="115540" y="27384"/>
                    <a:pt x="114796" y="28674"/>
                    <a:pt x="114002" y="29766"/>
                  </a:cubicBezTo>
                  <a:cubicBezTo>
                    <a:pt x="113308" y="30758"/>
                    <a:pt x="112514" y="31254"/>
                    <a:pt x="111621" y="31254"/>
                  </a:cubicBezTo>
                  <a:cubicBezTo>
                    <a:pt x="110629" y="31254"/>
                    <a:pt x="109587" y="31055"/>
                    <a:pt x="108496" y="30659"/>
                  </a:cubicBezTo>
                  <a:cubicBezTo>
                    <a:pt x="107404" y="30262"/>
                    <a:pt x="106164" y="29815"/>
                    <a:pt x="104775" y="29319"/>
                  </a:cubicBezTo>
                  <a:cubicBezTo>
                    <a:pt x="103485" y="28724"/>
                    <a:pt x="101947" y="28228"/>
                    <a:pt x="100161" y="27831"/>
                  </a:cubicBezTo>
                  <a:cubicBezTo>
                    <a:pt x="98475" y="27335"/>
                    <a:pt x="96490" y="27087"/>
                    <a:pt x="94208" y="27087"/>
                  </a:cubicBezTo>
                  <a:cubicBezTo>
                    <a:pt x="90239" y="27087"/>
                    <a:pt x="85675" y="28823"/>
                    <a:pt x="80516" y="32296"/>
                  </a:cubicBezTo>
                  <a:cubicBezTo>
                    <a:pt x="75357" y="35669"/>
                    <a:pt x="70296" y="40382"/>
                    <a:pt x="65336" y="46434"/>
                  </a:cubicBezTo>
                  <a:cubicBezTo>
                    <a:pt x="60375" y="52487"/>
                    <a:pt x="55811" y="59630"/>
                    <a:pt x="51643" y="67866"/>
                  </a:cubicBezTo>
                  <a:cubicBezTo>
                    <a:pt x="47575" y="76002"/>
                    <a:pt x="44549" y="84882"/>
                    <a:pt x="42565" y="94506"/>
                  </a:cubicBezTo>
                  <a:lnTo>
                    <a:pt x="28873" y="164157"/>
                  </a:lnTo>
                  <a:cubicBezTo>
                    <a:pt x="28674" y="165050"/>
                    <a:pt x="28277" y="165844"/>
                    <a:pt x="27682" y="166539"/>
                  </a:cubicBezTo>
                  <a:cubicBezTo>
                    <a:pt x="27087" y="167134"/>
                    <a:pt x="26194" y="167680"/>
                    <a:pt x="25003" y="168176"/>
                  </a:cubicBezTo>
                  <a:cubicBezTo>
                    <a:pt x="23912" y="168573"/>
                    <a:pt x="22374" y="168870"/>
                    <a:pt x="20389" y="169069"/>
                  </a:cubicBezTo>
                  <a:cubicBezTo>
                    <a:pt x="18504" y="169366"/>
                    <a:pt x="16172" y="169515"/>
                    <a:pt x="13395" y="169515"/>
                  </a:cubicBezTo>
                  <a:cubicBezTo>
                    <a:pt x="10517"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403" y="7739"/>
                  </a:lnTo>
                  <a:cubicBezTo>
                    <a:pt x="31502" y="6945"/>
                    <a:pt x="31800" y="6201"/>
                    <a:pt x="32296" y="5507"/>
                  </a:cubicBezTo>
                  <a:cubicBezTo>
                    <a:pt x="32891" y="4812"/>
                    <a:pt x="33784" y="4217"/>
                    <a:pt x="34975" y="3721"/>
                  </a:cubicBezTo>
                  <a:cubicBezTo>
                    <a:pt x="36165" y="3225"/>
                    <a:pt x="37604" y="2927"/>
                    <a:pt x="39291" y="2828"/>
                  </a:cubicBezTo>
                  <a:cubicBezTo>
                    <a:pt x="40977" y="2629"/>
                    <a:pt x="42961"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899" y="36165"/>
                  </a:lnTo>
                  <a:cubicBezTo>
                    <a:pt x="53578" y="31403"/>
                    <a:pt x="56753" y="26839"/>
                    <a:pt x="60424" y="22473"/>
                  </a:cubicBezTo>
                  <a:cubicBezTo>
                    <a:pt x="64095" y="18107"/>
                    <a:pt x="68064" y="14288"/>
                    <a:pt x="72330" y="11013"/>
                  </a:cubicBezTo>
                  <a:cubicBezTo>
                    <a:pt x="76597" y="7640"/>
                    <a:pt x="81062" y="4961"/>
                    <a:pt x="85725" y="2977"/>
                  </a:cubicBezTo>
                  <a:cubicBezTo>
                    <a:pt x="90488" y="992"/>
                    <a:pt x="95101" y="0"/>
                    <a:pt x="9956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7" name="Shape 3085"/>
            <p:cNvSpPr/>
            <p:nvPr/>
          </p:nvSpPr>
          <p:spPr>
            <a:xfrm>
              <a:off x="7830702" y="73372"/>
              <a:ext cx="69949" cy="89470"/>
            </a:xfrm>
            <a:custGeom>
              <a:avLst/>
              <a:gdLst/>
              <a:ahLst/>
              <a:cxnLst/>
              <a:rect l="0" t="0" r="0" b="0"/>
              <a:pathLst>
                <a:path w="69949" h="89470">
                  <a:moveTo>
                    <a:pt x="16073" y="0"/>
                  </a:moveTo>
                  <a:cubicBezTo>
                    <a:pt x="25797" y="0"/>
                    <a:pt x="34032" y="1240"/>
                    <a:pt x="40779" y="3721"/>
                  </a:cubicBezTo>
                  <a:cubicBezTo>
                    <a:pt x="47625" y="6102"/>
                    <a:pt x="53181" y="9227"/>
                    <a:pt x="57448" y="13097"/>
                  </a:cubicBezTo>
                  <a:cubicBezTo>
                    <a:pt x="61813" y="16867"/>
                    <a:pt x="64988"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1" y="82153"/>
                    <a:pt x="29121" y="85626"/>
                    <a:pt x="16818" y="88106"/>
                  </a:cubicBezTo>
                  <a:lnTo>
                    <a:pt x="0" y="89470"/>
                  </a:lnTo>
                  <a:lnTo>
                    <a:pt x="0" y="69157"/>
                  </a:lnTo>
                  <a:lnTo>
                    <a:pt x="7441" y="68610"/>
                  </a:lnTo>
                  <a:cubicBezTo>
                    <a:pt x="15677" y="67121"/>
                    <a:pt x="22225" y="65088"/>
                    <a:pt x="27087" y="62508"/>
                  </a:cubicBezTo>
                  <a:cubicBezTo>
                    <a:pt x="32048" y="59928"/>
                    <a:pt x="35520" y="56902"/>
                    <a:pt x="37505" y="53429"/>
                  </a:cubicBezTo>
                  <a:cubicBezTo>
                    <a:pt x="39588" y="49957"/>
                    <a:pt x="40630" y="46286"/>
                    <a:pt x="40630" y="42416"/>
                  </a:cubicBezTo>
                  <a:cubicBezTo>
                    <a:pt x="40630" y="36562"/>
                    <a:pt x="38298"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8" name="Shape 3086"/>
            <p:cNvSpPr/>
            <p:nvPr/>
          </p:nvSpPr>
          <p:spPr>
            <a:xfrm>
              <a:off x="8009881" y="34081"/>
              <a:ext cx="103436" cy="210741"/>
            </a:xfrm>
            <a:custGeom>
              <a:avLst/>
              <a:gdLst/>
              <a:ahLst/>
              <a:cxnLst/>
              <a:rect l="0" t="0" r="0" b="0"/>
              <a:pathLst>
                <a:path w="103436" h="210741">
                  <a:moveTo>
                    <a:pt x="53429" y="0"/>
                  </a:moveTo>
                  <a:cubicBezTo>
                    <a:pt x="56207" y="0"/>
                    <a:pt x="58489" y="99"/>
                    <a:pt x="60275" y="298"/>
                  </a:cubicBezTo>
                  <a:cubicBezTo>
                    <a:pt x="62061" y="496"/>
                    <a:pt x="63450" y="893"/>
                    <a:pt x="64443" y="1488"/>
                  </a:cubicBezTo>
                  <a:cubicBezTo>
                    <a:pt x="65435" y="1984"/>
                    <a:pt x="66080" y="2580"/>
                    <a:pt x="66377" y="3274"/>
                  </a:cubicBezTo>
                  <a:cubicBezTo>
                    <a:pt x="66675" y="3969"/>
                    <a:pt x="66774" y="4713"/>
                    <a:pt x="66675" y="5507"/>
                  </a:cubicBezTo>
                  <a:lnTo>
                    <a:pt x="59234" y="42714"/>
                  </a:lnTo>
                  <a:lnTo>
                    <a:pt x="99120" y="42714"/>
                  </a:lnTo>
                  <a:cubicBezTo>
                    <a:pt x="100806" y="42714"/>
                    <a:pt x="101947" y="43359"/>
                    <a:pt x="102543" y="44648"/>
                  </a:cubicBezTo>
                  <a:cubicBezTo>
                    <a:pt x="103138" y="45839"/>
                    <a:pt x="103436" y="47278"/>
                    <a:pt x="103436" y="48964"/>
                  </a:cubicBezTo>
                  <a:cubicBezTo>
                    <a:pt x="103436" y="49957"/>
                    <a:pt x="103386" y="51098"/>
                    <a:pt x="103287" y="52388"/>
                  </a:cubicBezTo>
                  <a:cubicBezTo>
                    <a:pt x="103188" y="53578"/>
                    <a:pt x="102939" y="54818"/>
                    <a:pt x="102543" y="56108"/>
                  </a:cubicBezTo>
                  <a:cubicBezTo>
                    <a:pt x="102245" y="57299"/>
                    <a:pt x="101798" y="58539"/>
                    <a:pt x="101203" y="59829"/>
                  </a:cubicBezTo>
                  <a:cubicBezTo>
                    <a:pt x="100608" y="61119"/>
                    <a:pt x="99963" y="62260"/>
                    <a:pt x="99268" y="63252"/>
                  </a:cubicBezTo>
                  <a:cubicBezTo>
                    <a:pt x="98673" y="64244"/>
                    <a:pt x="97979" y="65038"/>
                    <a:pt x="97185" y="65633"/>
                  </a:cubicBezTo>
                  <a:cubicBezTo>
                    <a:pt x="96391" y="66129"/>
                    <a:pt x="95449" y="66377"/>
                    <a:pt x="94357" y="66377"/>
                  </a:cubicBezTo>
                  <a:lnTo>
                    <a:pt x="54471" y="66377"/>
                  </a:lnTo>
                  <a:lnTo>
                    <a:pt x="36909" y="153591"/>
                  </a:lnTo>
                  <a:cubicBezTo>
                    <a:pt x="36513" y="156071"/>
                    <a:pt x="36115" y="158800"/>
                    <a:pt x="35719" y="161776"/>
                  </a:cubicBezTo>
                  <a:cubicBezTo>
                    <a:pt x="35421" y="164753"/>
                    <a:pt x="35272" y="167233"/>
                    <a:pt x="35272" y="169218"/>
                  </a:cubicBezTo>
                  <a:cubicBezTo>
                    <a:pt x="35272" y="175171"/>
                    <a:pt x="36513" y="179487"/>
                    <a:pt x="38993" y="182166"/>
                  </a:cubicBezTo>
                  <a:cubicBezTo>
                    <a:pt x="41473" y="184845"/>
                    <a:pt x="45492" y="186184"/>
                    <a:pt x="51048" y="186184"/>
                  </a:cubicBezTo>
                  <a:cubicBezTo>
                    <a:pt x="54124" y="186184"/>
                    <a:pt x="56803" y="185936"/>
                    <a:pt x="59085" y="185440"/>
                  </a:cubicBezTo>
                  <a:cubicBezTo>
                    <a:pt x="61466" y="184944"/>
                    <a:pt x="63500" y="184398"/>
                    <a:pt x="65187" y="183803"/>
                  </a:cubicBezTo>
                  <a:cubicBezTo>
                    <a:pt x="66873" y="183207"/>
                    <a:pt x="68312" y="182662"/>
                    <a:pt x="69503" y="182166"/>
                  </a:cubicBezTo>
                  <a:cubicBezTo>
                    <a:pt x="70793" y="181670"/>
                    <a:pt x="71934" y="181421"/>
                    <a:pt x="72926" y="181421"/>
                  </a:cubicBezTo>
                  <a:cubicBezTo>
                    <a:pt x="73819" y="181421"/>
                    <a:pt x="74513" y="181769"/>
                    <a:pt x="75009" y="182463"/>
                  </a:cubicBezTo>
                  <a:cubicBezTo>
                    <a:pt x="75605" y="183059"/>
                    <a:pt x="75902" y="184200"/>
                    <a:pt x="75902" y="185886"/>
                  </a:cubicBezTo>
                  <a:cubicBezTo>
                    <a:pt x="75902" y="187375"/>
                    <a:pt x="75754" y="189012"/>
                    <a:pt x="75456" y="190798"/>
                  </a:cubicBezTo>
                  <a:cubicBezTo>
                    <a:pt x="75158" y="192584"/>
                    <a:pt x="74761" y="194370"/>
                    <a:pt x="74265" y="196155"/>
                  </a:cubicBezTo>
                  <a:cubicBezTo>
                    <a:pt x="73769" y="197842"/>
                    <a:pt x="73174" y="199380"/>
                    <a:pt x="72479" y="200769"/>
                  </a:cubicBezTo>
                  <a:cubicBezTo>
                    <a:pt x="71785" y="202158"/>
                    <a:pt x="71041" y="203299"/>
                    <a:pt x="70247" y="204192"/>
                  </a:cubicBezTo>
                  <a:cubicBezTo>
                    <a:pt x="69354" y="204986"/>
                    <a:pt x="67965" y="205780"/>
                    <a:pt x="66080" y="206573"/>
                  </a:cubicBezTo>
                  <a:cubicBezTo>
                    <a:pt x="64294" y="207367"/>
                    <a:pt x="62161" y="208062"/>
                    <a:pt x="59680" y="208657"/>
                  </a:cubicBezTo>
                  <a:cubicBezTo>
                    <a:pt x="57299" y="209352"/>
                    <a:pt x="54719" y="209848"/>
                    <a:pt x="51941" y="210145"/>
                  </a:cubicBezTo>
                  <a:cubicBezTo>
                    <a:pt x="49262" y="210542"/>
                    <a:pt x="46583" y="210741"/>
                    <a:pt x="43904" y="210741"/>
                  </a:cubicBezTo>
                  <a:cubicBezTo>
                    <a:pt x="37455" y="210741"/>
                    <a:pt x="31849" y="210046"/>
                    <a:pt x="27087" y="208657"/>
                  </a:cubicBezTo>
                  <a:cubicBezTo>
                    <a:pt x="22324" y="207268"/>
                    <a:pt x="18306" y="205085"/>
                    <a:pt x="15032" y="202109"/>
                  </a:cubicBezTo>
                  <a:cubicBezTo>
                    <a:pt x="11857" y="199132"/>
                    <a:pt x="9475" y="195461"/>
                    <a:pt x="7888" y="191095"/>
                  </a:cubicBezTo>
                  <a:cubicBezTo>
                    <a:pt x="6300" y="186630"/>
                    <a:pt x="5507" y="181273"/>
                    <a:pt x="5507" y="175022"/>
                  </a:cubicBezTo>
                  <a:cubicBezTo>
                    <a:pt x="5507" y="173633"/>
                    <a:pt x="5556" y="172095"/>
                    <a:pt x="5655" y="170408"/>
                  </a:cubicBezTo>
                  <a:cubicBezTo>
                    <a:pt x="5755" y="168721"/>
                    <a:pt x="5953" y="166936"/>
                    <a:pt x="6251" y="165050"/>
                  </a:cubicBezTo>
                  <a:cubicBezTo>
                    <a:pt x="6548" y="163165"/>
                    <a:pt x="6846" y="161330"/>
                    <a:pt x="7144" y="159544"/>
                  </a:cubicBezTo>
                  <a:cubicBezTo>
                    <a:pt x="7441" y="157659"/>
                    <a:pt x="7789" y="155922"/>
                    <a:pt x="8186" y="154335"/>
                  </a:cubicBezTo>
                  <a:lnTo>
                    <a:pt x="25598" y="66377"/>
                  </a:lnTo>
                  <a:lnTo>
                    <a:pt x="4018" y="66377"/>
                  </a:lnTo>
                  <a:cubicBezTo>
                    <a:pt x="2729" y="66377"/>
                    <a:pt x="1736" y="66030"/>
                    <a:pt x="1042" y="65336"/>
                  </a:cubicBezTo>
                  <a:cubicBezTo>
                    <a:pt x="347" y="64542"/>
                    <a:pt x="0" y="63054"/>
                    <a:pt x="0" y="60871"/>
                  </a:cubicBezTo>
                  <a:cubicBezTo>
                    <a:pt x="0" y="59283"/>
                    <a:pt x="149" y="57448"/>
                    <a:pt x="446" y="55364"/>
                  </a:cubicBezTo>
                  <a:cubicBezTo>
                    <a:pt x="843" y="53181"/>
                    <a:pt x="1390" y="51147"/>
                    <a:pt x="2084" y="49262"/>
                  </a:cubicBezTo>
                  <a:cubicBezTo>
                    <a:pt x="2778" y="47377"/>
                    <a:pt x="3671" y="45839"/>
                    <a:pt x="4763" y="44648"/>
                  </a:cubicBezTo>
                  <a:cubicBezTo>
                    <a:pt x="5854" y="43359"/>
                    <a:pt x="7144" y="42714"/>
                    <a:pt x="8632" y="42714"/>
                  </a:cubicBezTo>
                  <a:lnTo>
                    <a:pt x="30510" y="42714"/>
                  </a:lnTo>
                  <a:lnTo>
                    <a:pt x="37951" y="5507"/>
                  </a:lnTo>
                  <a:cubicBezTo>
                    <a:pt x="38050" y="4713"/>
                    <a:pt x="38398" y="3969"/>
                    <a:pt x="38993" y="3274"/>
                  </a:cubicBezTo>
                  <a:cubicBezTo>
                    <a:pt x="39688" y="2580"/>
                    <a:pt x="40630" y="1984"/>
                    <a:pt x="41821" y="1488"/>
                  </a:cubicBezTo>
                  <a:cubicBezTo>
                    <a:pt x="43011" y="893"/>
                    <a:pt x="44549" y="496"/>
                    <a:pt x="46434" y="298"/>
                  </a:cubicBezTo>
                  <a:cubicBezTo>
                    <a:pt x="48320" y="99"/>
                    <a:pt x="50652" y="0"/>
                    <a:pt x="5342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19" name="Shape 3087"/>
            <p:cNvSpPr/>
            <p:nvPr/>
          </p:nvSpPr>
          <p:spPr>
            <a:xfrm>
              <a:off x="8951013" y="76273"/>
              <a:ext cx="77242" cy="168847"/>
            </a:xfrm>
            <a:custGeom>
              <a:avLst/>
              <a:gdLst/>
              <a:ahLst/>
              <a:cxnLst/>
              <a:rect l="0" t="0" r="0" b="0"/>
              <a:pathLst>
                <a:path w="77242" h="168847">
                  <a:moveTo>
                    <a:pt x="77242" y="0"/>
                  </a:moveTo>
                  <a:lnTo>
                    <a:pt x="77242" y="22510"/>
                  </a:lnTo>
                  <a:lnTo>
                    <a:pt x="71140" y="23739"/>
                  </a:lnTo>
                  <a:cubicBezTo>
                    <a:pt x="65384" y="26319"/>
                    <a:pt x="60275" y="29792"/>
                    <a:pt x="55811" y="34157"/>
                  </a:cubicBezTo>
                  <a:cubicBezTo>
                    <a:pt x="51346" y="38523"/>
                    <a:pt x="47525" y="43633"/>
                    <a:pt x="44351" y="49487"/>
                  </a:cubicBezTo>
                  <a:cubicBezTo>
                    <a:pt x="41176" y="55340"/>
                    <a:pt x="38596" y="61492"/>
                    <a:pt x="36612" y="67941"/>
                  </a:cubicBezTo>
                  <a:lnTo>
                    <a:pt x="54322" y="67941"/>
                  </a:lnTo>
                  <a:lnTo>
                    <a:pt x="77242" y="66256"/>
                  </a:lnTo>
                  <a:lnTo>
                    <a:pt x="77242" y="86569"/>
                  </a:lnTo>
                  <a:lnTo>
                    <a:pt x="50006" y="88777"/>
                  </a:lnTo>
                  <a:lnTo>
                    <a:pt x="31552" y="88777"/>
                  </a:lnTo>
                  <a:cubicBezTo>
                    <a:pt x="30758" y="92647"/>
                    <a:pt x="30212" y="96367"/>
                    <a:pt x="29914" y="99939"/>
                  </a:cubicBezTo>
                  <a:cubicBezTo>
                    <a:pt x="29617" y="103511"/>
                    <a:pt x="29468" y="106885"/>
                    <a:pt x="29468" y="110060"/>
                  </a:cubicBezTo>
                  <a:cubicBezTo>
                    <a:pt x="29468" y="121569"/>
                    <a:pt x="32345" y="130399"/>
                    <a:pt x="38100" y="136551"/>
                  </a:cubicBezTo>
                  <a:cubicBezTo>
                    <a:pt x="43855" y="142703"/>
                    <a:pt x="53132" y="145778"/>
                    <a:pt x="65931" y="145778"/>
                  </a:cubicBezTo>
                  <a:lnTo>
                    <a:pt x="77242" y="144850"/>
                  </a:lnTo>
                  <a:lnTo>
                    <a:pt x="77242" y="167913"/>
                  </a:lnTo>
                  <a:lnTo>
                    <a:pt x="61764" y="168847"/>
                  </a:lnTo>
                  <a:cubicBezTo>
                    <a:pt x="51445" y="168847"/>
                    <a:pt x="42416" y="167706"/>
                    <a:pt x="34677" y="165424"/>
                  </a:cubicBezTo>
                  <a:cubicBezTo>
                    <a:pt x="26938" y="163142"/>
                    <a:pt x="20489" y="159619"/>
                    <a:pt x="15329" y="154857"/>
                  </a:cubicBezTo>
                  <a:cubicBezTo>
                    <a:pt x="10169" y="149995"/>
                    <a:pt x="6300" y="143992"/>
                    <a:pt x="3721" y="136849"/>
                  </a:cubicBezTo>
                  <a:cubicBezTo>
                    <a:pt x="1239" y="129606"/>
                    <a:pt x="0" y="121122"/>
                    <a:pt x="0" y="111399"/>
                  </a:cubicBezTo>
                  <a:cubicBezTo>
                    <a:pt x="0" y="103858"/>
                    <a:pt x="695" y="95772"/>
                    <a:pt x="2084" y="87140"/>
                  </a:cubicBezTo>
                  <a:cubicBezTo>
                    <a:pt x="3572" y="78508"/>
                    <a:pt x="5853" y="69975"/>
                    <a:pt x="8930" y="61542"/>
                  </a:cubicBezTo>
                  <a:cubicBezTo>
                    <a:pt x="12104" y="53108"/>
                    <a:pt x="16172" y="45022"/>
                    <a:pt x="21134" y="37283"/>
                  </a:cubicBezTo>
                  <a:cubicBezTo>
                    <a:pt x="26094" y="29544"/>
                    <a:pt x="31998" y="22747"/>
                    <a:pt x="38844" y="16893"/>
                  </a:cubicBezTo>
                  <a:cubicBezTo>
                    <a:pt x="45789" y="10940"/>
                    <a:pt x="53777"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0" name="Shape 3088"/>
            <p:cNvSpPr/>
            <p:nvPr/>
          </p:nvSpPr>
          <p:spPr>
            <a:xfrm>
              <a:off x="8505408" y="75902"/>
              <a:ext cx="60077" cy="166985"/>
            </a:xfrm>
            <a:custGeom>
              <a:avLst/>
              <a:gdLst/>
              <a:ahLst/>
              <a:cxnLst/>
              <a:rect l="0" t="0" r="0" b="0"/>
              <a:pathLst>
                <a:path w="60077" h="166985">
                  <a:moveTo>
                    <a:pt x="46732" y="0"/>
                  </a:moveTo>
                  <a:cubicBezTo>
                    <a:pt x="49510" y="0"/>
                    <a:pt x="51792" y="99"/>
                    <a:pt x="53578" y="298"/>
                  </a:cubicBezTo>
                  <a:cubicBezTo>
                    <a:pt x="55463" y="496"/>
                    <a:pt x="56852" y="843"/>
                    <a:pt x="57745" y="1339"/>
                  </a:cubicBezTo>
                  <a:cubicBezTo>
                    <a:pt x="58738" y="1836"/>
                    <a:pt x="59382" y="2431"/>
                    <a:pt x="59680" y="3125"/>
                  </a:cubicBezTo>
                  <a:cubicBezTo>
                    <a:pt x="59978" y="3820"/>
                    <a:pt x="60077" y="4564"/>
                    <a:pt x="59978" y="5358"/>
                  </a:cubicBezTo>
                  <a:lnTo>
                    <a:pt x="28873" y="161627"/>
                  </a:lnTo>
                  <a:cubicBezTo>
                    <a:pt x="28674" y="162520"/>
                    <a:pt x="28277" y="163314"/>
                    <a:pt x="27682" y="164009"/>
                  </a:cubicBezTo>
                  <a:cubicBezTo>
                    <a:pt x="27087" y="164604"/>
                    <a:pt x="26194" y="165150"/>
                    <a:pt x="25003" y="165646"/>
                  </a:cubicBezTo>
                  <a:cubicBezTo>
                    <a:pt x="23912" y="166043"/>
                    <a:pt x="22375" y="166340"/>
                    <a:pt x="20389" y="166539"/>
                  </a:cubicBezTo>
                  <a:cubicBezTo>
                    <a:pt x="18504" y="166836"/>
                    <a:pt x="16173" y="166985"/>
                    <a:pt x="13395" y="166985"/>
                  </a:cubicBezTo>
                  <a:cubicBezTo>
                    <a:pt x="10517" y="166985"/>
                    <a:pt x="8186" y="166836"/>
                    <a:pt x="6400" y="166539"/>
                  </a:cubicBezTo>
                  <a:cubicBezTo>
                    <a:pt x="4614" y="166340"/>
                    <a:pt x="3225" y="166043"/>
                    <a:pt x="2232" y="165646"/>
                  </a:cubicBezTo>
                  <a:cubicBezTo>
                    <a:pt x="1240" y="165150"/>
                    <a:pt x="595" y="164604"/>
                    <a:pt x="298" y="164009"/>
                  </a:cubicBezTo>
                  <a:cubicBezTo>
                    <a:pt x="0" y="163314"/>
                    <a:pt x="0" y="162520"/>
                    <a:pt x="298" y="161627"/>
                  </a:cubicBezTo>
                  <a:lnTo>
                    <a:pt x="31403" y="5358"/>
                  </a:lnTo>
                  <a:cubicBezTo>
                    <a:pt x="31502" y="4564"/>
                    <a:pt x="31800" y="3820"/>
                    <a:pt x="32296" y="3125"/>
                  </a:cubicBezTo>
                  <a:cubicBezTo>
                    <a:pt x="32891" y="2431"/>
                    <a:pt x="33784" y="1836"/>
                    <a:pt x="34975" y="1339"/>
                  </a:cubicBezTo>
                  <a:cubicBezTo>
                    <a:pt x="36165" y="843"/>
                    <a:pt x="37703" y="496"/>
                    <a:pt x="39588" y="298"/>
                  </a:cubicBezTo>
                  <a:cubicBezTo>
                    <a:pt x="41473" y="99"/>
                    <a:pt x="43855" y="0"/>
                    <a:pt x="4673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1" name="Shape 3089"/>
            <p:cNvSpPr/>
            <p:nvPr/>
          </p:nvSpPr>
          <p:spPr>
            <a:xfrm>
              <a:off x="8667386" y="73372"/>
              <a:ext cx="251371" cy="169515"/>
            </a:xfrm>
            <a:custGeom>
              <a:avLst/>
              <a:gdLst/>
              <a:ahLst/>
              <a:cxnLst/>
              <a:rect l="0" t="0" r="0" b="0"/>
              <a:pathLst>
                <a:path w="251371" h="169515">
                  <a:moveTo>
                    <a:pt x="110133" y="0"/>
                  </a:moveTo>
                  <a:cubicBezTo>
                    <a:pt x="117078" y="0"/>
                    <a:pt x="123031" y="992"/>
                    <a:pt x="127992" y="2977"/>
                  </a:cubicBezTo>
                  <a:cubicBezTo>
                    <a:pt x="133052" y="4862"/>
                    <a:pt x="137170" y="7441"/>
                    <a:pt x="140345" y="10716"/>
                  </a:cubicBezTo>
                  <a:cubicBezTo>
                    <a:pt x="143520" y="13990"/>
                    <a:pt x="145852" y="17959"/>
                    <a:pt x="147340" y="22622"/>
                  </a:cubicBezTo>
                  <a:cubicBezTo>
                    <a:pt x="148828" y="27186"/>
                    <a:pt x="149771" y="32147"/>
                    <a:pt x="150168" y="37505"/>
                  </a:cubicBezTo>
                  <a:cubicBezTo>
                    <a:pt x="152450" y="33536"/>
                    <a:pt x="155624" y="29369"/>
                    <a:pt x="159693" y="25003"/>
                  </a:cubicBezTo>
                  <a:cubicBezTo>
                    <a:pt x="163761" y="20538"/>
                    <a:pt x="168423" y="16470"/>
                    <a:pt x="173682" y="12799"/>
                  </a:cubicBezTo>
                  <a:cubicBezTo>
                    <a:pt x="179040" y="9128"/>
                    <a:pt x="184845" y="6102"/>
                    <a:pt x="191095" y="3721"/>
                  </a:cubicBezTo>
                  <a:cubicBezTo>
                    <a:pt x="197346" y="1240"/>
                    <a:pt x="203696" y="0"/>
                    <a:pt x="210145" y="0"/>
                  </a:cubicBezTo>
                  <a:cubicBezTo>
                    <a:pt x="217884" y="0"/>
                    <a:pt x="224334" y="1141"/>
                    <a:pt x="229493" y="3423"/>
                  </a:cubicBezTo>
                  <a:cubicBezTo>
                    <a:pt x="234752" y="5606"/>
                    <a:pt x="239018" y="8632"/>
                    <a:pt x="242292" y="12502"/>
                  </a:cubicBezTo>
                  <a:cubicBezTo>
                    <a:pt x="245566" y="16272"/>
                    <a:pt x="247898" y="20687"/>
                    <a:pt x="249287" y="25747"/>
                  </a:cubicBezTo>
                  <a:cubicBezTo>
                    <a:pt x="250676" y="30807"/>
                    <a:pt x="251371" y="36364"/>
                    <a:pt x="251371" y="42416"/>
                  </a:cubicBezTo>
                  <a:cubicBezTo>
                    <a:pt x="251371" y="46484"/>
                    <a:pt x="251123" y="50502"/>
                    <a:pt x="250627" y="54471"/>
                  </a:cubicBezTo>
                  <a:cubicBezTo>
                    <a:pt x="250130" y="58341"/>
                    <a:pt x="249486" y="62359"/>
                    <a:pt x="248692" y="66526"/>
                  </a:cubicBezTo>
                  <a:lnTo>
                    <a:pt x="229046" y="164157"/>
                  </a:lnTo>
                  <a:cubicBezTo>
                    <a:pt x="228947" y="165050"/>
                    <a:pt x="228600" y="165844"/>
                    <a:pt x="228005" y="166539"/>
                  </a:cubicBezTo>
                  <a:cubicBezTo>
                    <a:pt x="227409" y="167134"/>
                    <a:pt x="226516" y="167680"/>
                    <a:pt x="225326" y="168176"/>
                  </a:cubicBezTo>
                  <a:cubicBezTo>
                    <a:pt x="224135" y="168573"/>
                    <a:pt x="222548" y="168870"/>
                    <a:pt x="220563" y="169069"/>
                  </a:cubicBezTo>
                  <a:cubicBezTo>
                    <a:pt x="218678" y="169366"/>
                    <a:pt x="216346" y="169515"/>
                    <a:pt x="213568" y="169515"/>
                  </a:cubicBezTo>
                  <a:cubicBezTo>
                    <a:pt x="210790" y="169515"/>
                    <a:pt x="208508" y="169366"/>
                    <a:pt x="206722" y="169069"/>
                  </a:cubicBezTo>
                  <a:cubicBezTo>
                    <a:pt x="204936" y="168870"/>
                    <a:pt x="203547" y="168573"/>
                    <a:pt x="202555" y="168176"/>
                  </a:cubicBezTo>
                  <a:cubicBezTo>
                    <a:pt x="201563" y="167680"/>
                    <a:pt x="200868" y="167134"/>
                    <a:pt x="200471" y="166539"/>
                  </a:cubicBezTo>
                  <a:cubicBezTo>
                    <a:pt x="200174" y="165844"/>
                    <a:pt x="200174" y="165050"/>
                    <a:pt x="200471" y="164157"/>
                  </a:cubicBezTo>
                  <a:lnTo>
                    <a:pt x="219670" y="67568"/>
                  </a:lnTo>
                  <a:cubicBezTo>
                    <a:pt x="220266" y="64195"/>
                    <a:pt x="220762" y="61020"/>
                    <a:pt x="221159" y="58043"/>
                  </a:cubicBezTo>
                  <a:cubicBezTo>
                    <a:pt x="221555" y="55066"/>
                    <a:pt x="221754" y="52040"/>
                    <a:pt x="221754" y="48964"/>
                  </a:cubicBezTo>
                  <a:cubicBezTo>
                    <a:pt x="221754" y="41622"/>
                    <a:pt x="220315" y="35768"/>
                    <a:pt x="217438" y="31403"/>
                  </a:cubicBezTo>
                  <a:cubicBezTo>
                    <a:pt x="214660" y="26938"/>
                    <a:pt x="209748" y="24705"/>
                    <a:pt x="202704" y="24705"/>
                  </a:cubicBezTo>
                  <a:cubicBezTo>
                    <a:pt x="196949" y="24705"/>
                    <a:pt x="190946" y="26491"/>
                    <a:pt x="184696" y="30063"/>
                  </a:cubicBezTo>
                  <a:cubicBezTo>
                    <a:pt x="178544" y="33536"/>
                    <a:pt x="172690" y="38398"/>
                    <a:pt x="167134" y="44648"/>
                  </a:cubicBezTo>
                  <a:cubicBezTo>
                    <a:pt x="161578" y="50800"/>
                    <a:pt x="156666" y="58142"/>
                    <a:pt x="152400" y="66675"/>
                  </a:cubicBezTo>
                  <a:cubicBezTo>
                    <a:pt x="148134" y="75208"/>
                    <a:pt x="145008" y="84435"/>
                    <a:pt x="143024" y="94357"/>
                  </a:cubicBezTo>
                  <a:lnTo>
                    <a:pt x="129034" y="164157"/>
                  </a:lnTo>
                  <a:cubicBezTo>
                    <a:pt x="128836" y="165050"/>
                    <a:pt x="128439" y="165844"/>
                    <a:pt x="127843" y="166539"/>
                  </a:cubicBezTo>
                  <a:cubicBezTo>
                    <a:pt x="127248" y="167134"/>
                    <a:pt x="126355" y="167680"/>
                    <a:pt x="125164" y="168176"/>
                  </a:cubicBezTo>
                  <a:cubicBezTo>
                    <a:pt x="123974" y="168573"/>
                    <a:pt x="122386" y="168870"/>
                    <a:pt x="120402" y="169069"/>
                  </a:cubicBezTo>
                  <a:cubicBezTo>
                    <a:pt x="118517" y="169366"/>
                    <a:pt x="116184" y="169515"/>
                    <a:pt x="113407" y="169515"/>
                  </a:cubicBezTo>
                  <a:cubicBezTo>
                    <a:pt x="110629" y="169515"/>
                    <a:pt x="108347" y="169366"/>
                    <a:pt x="106561" y="169069"/>
                  </a:cubicBezTo>
                  <a:cubicBezTo>
                    <a:pt x="104775" y="168870"/>
                    <a:pt x="103436" y="168573"/>
                    <a:pt x="102543" y="168176"/>
                  </a:cubicBezTo>
                  <a:cubicBezTo>
                    <a:pt x="101650" y="167680"/>
                    <a:pt x="101005" y="167134"/>
                    <a:pt x="100608" y="166539"/>
                  </a:cubicBezTo>
                  <a:cubicBezTo>
                    <a:pt x="100310" y="165844"/>
                    <a:pt x="100211" y="165050"/>
                    <a:pt x="100310" y="164157"/>
                  </a:cubicBezTo>
                  <a:lnTo>
                    <a:pt x="119509" y="67568"/>
                  </a:lnTo>
                  <a:cubicBezTo>
                    <a:pt x="120303" y="64095"/>
                    <a:pt x="120848" y="60722"/>
                    <a:pt x="121146" y="57448"/>
                  </a:cubicBezTo>
                  <a:cubicBezTo>
                    <a:pt x="121444" y="54074"/>
                    <a:pt x="121593" y="50899"/>
                    <a:pt x="121593" y="47923"/>
                  </a:cubicBezTo>
                  <a:cubicBezTo>
                    <a:pt x="121593" y="40878"/>
                    <a:pt x="120154" y="35272"/>
                    <a:pt x="117277" y="31105"/>
                  </a:cubicBezTo>
                  <a:cubicBezTo>
                    <a:pt x="114399" y="26839"/>
                    <a:pt x="109488" y="24705"/>
                    <a:pt x="102543" y="24705"/>
                  </a:cubicBezTo>
                  <a:cubicBezTo>
                    <a:pt x="96589" y="24705"/>
                    <a:pt x="90537" y="26491"/>
                    <a:pt x="84386" y="30063"/>
                  </a:cubicBezTo>
                  <a:cubicBezTo>
                    <a:pt x="78333" y="33536"/>
                    <a:pt x="72529" y="38398"/>
                    <a:pt x="66973" y="44648"/>
                  </a:cubicBezTo>
                  <a:cubicBezTo>
                    <a:pt x="61416" y="50800"/>
                    <a:pt x="56455" y="58142"/>
                    <a:pt x="52090" y="66675"/>
                  </a:cubicBezTo>
                  <a:cubicBezTo>
                    <a:pt x="47823" y="75208"/>
                    <a:pt x="44747" y="84435"/>
                    <a:pt x="42863" y="94357"/>
                  </a:cubicBezTo>
                  <a:lnTo>
                    <a:pt x="28873" y="164157"/>
                  </a:lnTo>
                  <a:cubicBezTo>
                    <a:pt x="28674" y="165050"/>
                    <a:pt x="28277" y="165844"/>
                    <a:pt x="27682" y="166539"/>
                  </a:cubicBezTo>
                  <a:cubicBezTo>
                    <a:pt x="27087" y="167134"/>
                    <a:pt x="26194" y="167680"/>
                    <a:pt x="25003" y="168176"/>
                  </a:cubicBezTo>
                  <a:cubicBezTo>
                    <a:pt x="23912" y="168573"/>
                    <a:pt x="22374" y="168870"/>
                    <a:pt x="20389" y="169069"/>
                  </a:cubicBezTo>
                  <a:cubicBezTo>
                    <a:pt x="18504" y="169366"/>
                    <a:pt x="16172" y="169515"/>
                    <a:pt x="13395" y="169515"/>
                  </a:cubicBezTo>
                  <a:cubicBezTo>
                    <a:pt x="10517"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700" y="7739"/>
                  </a:lnTo>
                  <a:cubicBezTo>
                    <a:pt x="31800" y="6945"/>
                    <a:pt x="32097" y="6201"/>
                    <a:pt x="32593" y="5507"/>
                  </a:cubicBezTo>
                  <a:cubicBezTo>
                    <a:pt x="33189" y="4812"/>
                    <a:pt x="34032" y="4217"/>
                    <a:pt x="35123" y="3721"/>
                  </a:cubicBezTo>
                  <a:cubicBezTo>
                    <a:pt x="36215" y="3225"/>
                    <a:pt x="37603" y="2927"/>
                    <a:pt x="39291" y="2828"/>
                  </a:cubicBezTo>
                  <a:cubicBezTo>
                    <a:pt x="40977" y="2629"/>
                    <a:pt x="42961"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750" y="37505"/>
                  </a:lnTo>
                  <a:cubicBezTo>
                    <a:pt x="52536" y="33635"/>
                    <a:pt x="55414" y="29518"/>
                    <a:pt x="59382" y="25152"/>
                  </a:cubicBezTo>
                  <a:cubicBezTo>
                    <a:pt x="63351" y="20687"/>
                    <a:pt x="68014" y="16619"/>
                    <a:pt x="73372" y="12948"/>
                  </a:cubicBezTo>
                  <a:cubicBezTo>
                    <a:pt x="78730" y="9178"/>
                    <a:pt x="84534" y="6102"/>
                    <a:pt x="90785" y="3721"/>
                  </a:cubicBezTo>
                  <a:cubicBezTo>
                    <a:pt x="97135" y="1240"/>
                    <a:pt x="103584" y="0"/>
                    <a:pt x="11013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2" name="Shape 3090"/>
            <p:cNvSpPr/>
            <p:nvPr/>
          </p:nvSpPr>
          <p:spPr>
            <a:xfrm>
              <a:off x="8321023" y="73372"/>
              <a:ext cx="82476" cy="169515"/>
            </a:xfrm>
            <a:custGeom>
              <a:avLst/>
              <a:gdLst/>
              <a:ahLst/>
              <a:cxnLst/>
              <a:rect l="0" t="0" r="0" b="0"/>
              <a:pathLst>
                <a:path w="82476" h="169515">
                  <a:moveTo>
                    <a:pt x="7218" y="0"/>
                  </a:moveTo>
                  <a:cubicBezTo>
                    <a:pt x="17537" y="0"/>
                    <a:pt x="26367" y="2084"/>
                    <a:pt x="33710" y="6251"/>
                  </a:cubicBezTo>
                  <a:cubicBezTo>
                    <a:pt x="41052" y="10418"/>
                    <a:pt x="47600" y="16173"/>
                    <a:pt x="53355" y="23515"/>
                  </a:cubicBezTo>
                  <a:lnTo>
                    <a:pt x="56778" y="7739"/>
                  </a:lnTo>
                  <a:cubicBezTo>
                    <a:pt x="57175" y="5854"/>
                    <a:pt x="58465" y="4514"/>
                    <a:pt x="60647" y="3721"/>
                  </a:cubicBezTo>
                  <a:cubicBezTo>
                    <a:pt x="62929" y="2927"/>
                    <a:pt x="66353" y="2530"/>
                    <a:pt x="70917" y="2530"/>
                  </a:cubicBezTo>
                  <a:cubicBezTo>
                    <a:pt x="73298" y="2530"/>
                    <a:pt x="75233" y="2629"/>
                    <a:pt x="76721" y="2828"/>
                  </a:cubicBezTo>
                  <a:cubicBezTo>
                    <a:pt x="78308" y="2927"/>
                    <a:pt x="79549" y="3225"/>
                    <a:pt x="80442" y="3721"/>
                  </a:cubicBezTo>
                  <a:cubicBezTo>
                    <a:pt x="81434" y="4217"/>
                    <a:pt x="82029" y="4812"/>
                    <a:pt x="82228" y="5507"/>
                  </a:cubicBezTo>
                  <a:cubicBezTo>
                    <a:pt x="82426" y="6201"/>
                    <a:pt x="82476" y="6945"/>
                    <a:pt x="82376" y="7739"/>
                  </a:cubicBezTo>
                  <a:lnTo>
                    <a:pt x="51122" y="164157"/>
                  </a:lnTo>
                  <a:cubicBezTo>
                    <a:pt x="50726" y="166142"/>
                    <a:pt x="49485" y="167531"/>
                    <a:pt x="47402" y="168325"/>
                  </a:cubicBezTo>
                  <a:cubicBezTo>
                    <a:pt x="45318" y="169118"/>
                    <a:pt x="41846" y="169515"/>
                    <a:pt x="36984" y="169515"/>
                  </a:cubicBezTo>
                  <a:cubicBezTo>
                    <a:pt x="34603" y="169515"/>
                    <a:pt x="32668" y="169366"/>
                    <a:pt x="31179" y="169069"/>
                  </a:cubicBezTo>
                  <a:cubicBezTo>
                    <a:pt x="29691" y="168870"/>
                    <a:pt x="28451" y="168573"/>
                    <a:pt x="27459" y="168176"/>
                  </a:cubicBezTo>
                  <a:cubicBezTo>
                    <a:pt x="26566" y="167779"/>
                    <a:pt x="25921" y="167283"/>
                    <a:pt x="25524" y="166688"/>
                  </a:cubicBezTo>
                  <a:cubicBezTo>
                    <a:pt x="25226" y="165993"/>
                    <a:pt x="25276" y="165150"/>
                    <a:pt x="25673" y="164157"/>
                  </a:cubicBezTo>
                  <a:lnTo>
                    <a:pt x="31328" y="134689"/>
                  </a:lnTo>
                  <a:cubicBezTo>
                    <a:pt x="29840" y="138361"/>
                    <a:pt x="27112" y="142429"/>
                    <a:pt x="23143" y="146893"/>
                  </a:cubicBezTo>
                  <a:cubicBezTo>
                    <a:pt x="19273" y="151259"/>
                    <a:pt x="14610" y="155277"/>
                    <a:pt x="9153" y="158948"/>
                  </a:cubicBezTo>
                  <a:lnTo>
                    <a:pt x="0" y="163638"/>
                  </a:lnTo>
                  <a:lnTo>
                    <a:pt x="0" y="140122"/>
                  </a:lnTo>
                  <a:lnTo>
                    <a:pt x="15553" y="127397"/>
                  </a:lnTo>
                  <a:cubicBezTo>
                    <a:pt x="21109" y="121146"/>
                    <a:pt x="26020" y="113804"/>
                    <a:pt x="30287" y="105370"/>
                  </a:cubicBezTo>
                  <a:cubicBezTo>
                    <a:pt x="34553" y="96838"/>
                    <a:pt x="37728" y="87511"/>
                    <a:pt x="39812" y="77391"/>
                  </a:cubicBezTo>
                  <a:lnTo>
                    <a:pt x="45765" y="48667"/>
                  </a:lnTo>
                  <a:cubicBezTo>
                    <a:pt x="40308" y="40729"/>
                    <a:pt x="34404" y="34776"/>
                    <a:pt x="28054" y="30807"/>
                  </a:cubicBezTo>
                  <a:cubicBezTo>
                    <a:pt x="21803" y="26739"/>
                    <a:pt x="14759" y="24705"/>
                    <a:pt x="6921" y="24705"/>
                  </a:cubicBezTo>
                  <a:lnTo>
                    <a:pt x="0" y="26527"/>
                  </a:lnTo>
                  <a:lnTo>
                    <a:pt x="0" y="1552"/>
                  </a:lnTo>
                  <a:lnTo>
                    <a:pt x="721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3" name="Shape 3091"/>
            <p:cNvSpPr/>
            <p:nvPr/>
          </p:nvSpPr>
          <p:spPr>
            <a:xfrm>
              <a:off x="8543111" y="11460"/>
              <a:ext cx="37108" cy="34379"/>
            </a:xfrm>
            <a:custGeom>
              <a:avLst/>
              <a:gdLst/>
              <a:ahLst/>
              <a:cxnLst/>
              <a:rect l="0" t="0" r="0" b="0"/>
              <a:pathLst>
                <a:path w="37108" h="34379">
                  <a:moveTo>
                    <a:pt x="22126" y="0"/>
                  </a:moveTo>
                  <a:cubicBezTo>
                    <a:pt x="25499" y="0"/>
                    <a:pt x="28228" y="298"/>
                    <a:pt x="30311" y="893"/>
                  </a:cubicBezTo>
                  <a:cubicBezTo>
                    <a:pt x="32494" y="1389"/>
                    <a:pt x="34131" y="2381"/>
                    <a:pt x="35223" y="3870"/>
                  </a:cubicBezTo>
                  <a:cubicBezTo>
                    <a:pt x="36314" y="5258"/>
                    <a:pt x="36909" y="7044"/>
                    <a:pt x="37009" y="9227"/>
                  </a:cubicBezTo>
                  <a:cubicBezTo>
                    <a:pt x="37108" y="11311"/>
                    <a:pt x="36810" y="13990"/>
                    <a:pt x="36116" y="17264"/>
                  </a:cubicBezTo>
                  <a:cubicBezTo>
                    <a:pt x="35620" y="20439"/>
                    <a:pt x="34875" y="23167"/>
                    <a:pt x="33883" y="25449"/>
                  </a:cubicBezTo>
                  <a:cubicBezTo>
                    <a:pt x="32891" y="27632"/>
                    <a:pt x="31552" y="29369"/>
                    <a:pt x="29865" y="30658"/>
                  </a:cubicBezTo>
                  <a:cubicBezTo>
                    <a:pt x="28277" y="31948"/>
                    <a:pt x="26243" y="32891"/>
                    <a:pt x="23763" y="33486"/>
                  </a:cubicBezTo>
                  <a:cubicBezTo>
                    <a:pt x="21382" y="34081"/>
                    <a:pt x="18455" y="34379"/>
                    <a:pt x="14982" y="34379"/>
                  </a:cubicBezTo>
                  <a:cubicBezTo>
                    <a:pt x="11609" y="34379"/>
                    <a:pt x="8830" y="34081"/>
                    <a:pt x="6648" y="33486"/>
                  </a:cubicBezTo>
                  <a:cubicBezTo>
                    <a:pt x="4465" y="32891"/>
                    <a:pt x="2828" y="31948"/>
                    <a:pt x="1736" y="30658"/>
                  </a:cubicBezTo>
                  <a:cubicBezTo>
                    <a:pt x="744" y="29369"/>
                    <a:pt x="198" y="27632"/>
                    <a:pt x="99" y="25449"/>
                  </a:cubicBezTo>
                  <a:cubicBezTo>
                    <a:pt x="0" y="23167"/>
                    <a:pt x="198" y="20439"/>
                    <a:pt x="695" y="17264"/>
                  </a:cubicBezTo>
                  <a:cubicBezTo>
                    <a:pt x="1389" y="13990"/>
                    <a:pt x="2233" y="11311"/>
                    <a:pt x="3225" y="9227"/>
                  </a:cubicBezTo>
                  <a:cubicBezTo>
                    <a:pt x="4316" y="7044"/>
                    <a:pt x="5655" y="5258"/>
                    <a:pt x="7243" y="3870"/>
                  </a:cubicBezTo>
                  <a:cubicBezTo>
                    <a:pt x="8830" y="2381"/>
                    <a:pt x="10815" y="1389"/>
                    <a:pt x="13196" y="893"/>
                  </a:cubicBezTo>
                  <a:cubicBezTo>
                    <a:pt x="15677" y="298"/>
                    <a:pt x="18653" y="0"/>
                    <a:pt x="2212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4" name="Shape 3092"/>
            <p:cNvSpPr/>
            <p:nvPr/>
          </p:nvSpPr>
          <p:spPr>
            <a:xfrm>
              <a:off x="9028254" y="211633"/>
              <a:ext cx="43607" cy="32552"/>
            </a:xfrm>
            <a:custGeom>
              <a:avLst/>
              <a:gdLst/>
              <a:ahLst/>
              <a:cxnLst/>
              <a:rect l="0" t="0" r="0" b="0"/>
              <a:pathLst>
                <a:path w="43607" h="32552">
                  <a:moveTo>
                    <a:pt x="40481" y="0"/>
                  </a:moveTo>
                  <a:cubicBezTo>
                    <a:pt x="41473" y="0"/>
                    <a:pt x="42218" y="397"/>
                    <a:pt x="42714" y="1191"/>
                  </a:cubicBezTo>
                  <a:cubicBezTo>
                    <a:pt x="43309" y="1885"/>
                    <a:pt x="43607" y="2927"/>
                    <a:pt x="43607" y="4316"/>
                  </a:cubicBezTo>
                  <a:cubicBezTo>
                    <a:pt x="43607" y="5507"/>
                    <a:pt x="43458" y="6945"/>
                    <a:pt x="43160" y="8632"/>
                  </a:cubicBezTo>
                  <a:cubicBezTo>
                    <a:pt x="42962" y="10220"/>
                    <a:pt x="42614" y="11857"/>
                    <a:pt x="42118" y="13543"/>
                  </a:cubicBezTo>
                  <a:cubicBezTo>
                    <a:pt x="41721" y="15131"/>
                    <a:pt x="41125" y="16718"/>
                    <a:pt x="40332" y="18306"/>
                  </a:cubicBezTo>
                  <a:cubicBezTo>
                    <a:pt x="39637" y="19794"/>
                    <a:pt x="38794" y="21034"/>
                    <a:pt x="37802" y="22027"/>
                  </a:cubicBezTo>
                  <a:cubicBezTo>
                    <a:pt x="36413" y="23416"/>
                    <a:pt x="33933" y="24805"/>
                    <a:pt x="30361" y="26194"/>
                  </a:cubicBezTo>
                  <a:cubicBezTo>
                    <a:pt x="26888" y="27484"/>
                    <a:pt x="22721" y="28674"/>
                    <a:pt x="17859" y="29766"/>
                  </a:cubicBezTo>
                  <a:cubicBezTo>
                    <a:pt x="12997" y="30857"/>
                    <a:pt x="7639" y="31750"/>
                    <a:pt x="1786" y="32445"/>
                  </a:cubicBezTo>
                  <a:lnTo>
                    <a:pt x="0" y="32552"/>
                  </a:lnTo>
                  <a:lnTo>
                    <a:pt x="0" y="9489"/>
                  </a:lnTo>
                  <a:lnTo>
                    <a:pt x="8632" y="8781"/>
                  </a:lnTo>
                  <a:cubicBezTo>
                    <a:pt x="14585" y="7689"/>
                    <a:pt x="19694" y="6499"/>
                    <a:pt x="23961" y="5209"/>
                  </a:cubicBezTo>
                  <a:cubicBezTo>
                    <a:pt x="28326" y="3919"/>
                    <a:pt x="31898" y="2729"/>
                    <a:pt x="34677" y="1637"/>
                  </a:cubicBezTo>
                  <a:cubicBezTo>
                    <a:pt x="37455" y="546"/>
                    <a:pt x="39390"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5" name="Shape 3093"/>
            <p:cNvSpPr/>
            <p:nvPr/>
          </p:nvSpPr>
          <p:spPr>
            <a:xfrm>
              <a:off x="9118420" y="73372"/>
              <a:ext cx="251371" cy="169515"/>
            </a:xfrm>
            <a:custGeom>
              <a:avLst/>
              <a:gdLst/>
              <a:ahLst/>
              <a:cxnLst/>
              <a:rect l="0" t="0" r="0" b="0"/>
              <a:pathLst>
                <a:path w="251371" h="169515">
                  <a:moveTo>
                    <a:pt x="110133" y="0"/>
                  </a:moveTo>
                  <a:cubicBezTo>
                    <a:pt x="117078" y="0"/>
                    <a:pt x="123031" y="992"/>
                    <a:pt x="127992" y="2977"/>
                  </a:cubicBezTo>
                  <a:cubicBezTo>
                    <a:pt x="133052" y="4862"/>
                    <a:pt x="137170" y="7441"/>
                    <a:pt x="140345" y="10716"/>
                  </a:cubicBezTo>
                  <a:cubicBezTo>
                    <a:pt x="143520" y="13990"/>
                    <a:pt x="145852" y="17959"/>
                    <a:pt x="147340" y="22622"/>
                  </a:cubicBezTo>
                  <a:cubicBezTo>
                    <a:pt x="148828" y="27186"/>
                    <a:pt x="149771" y="32147"/>
                    <a:pt x="150168" y="37505"/>
                  </a:cubicBezTo>
                  <a:cubicBezTo>
                    <a:pt x="152450" y="33536"/>
                    <a:pt x="155625" y="29369"/>
                    <a:pt x="159693" y="25003"/>
                  </a:cubicBezTo>
                  <a:cubicBezTo>
                    <a:pt x="163761" y="20538"/>
                    <a:pt x="168424" y="16470"/>
                    <a:pt x="173682" y="12799"/>
                  </a:cubicBezTo>
                  <a:cubicBezTo>
                    <a:pt x="179040" y="9128"/>
                    <a:pt x="184845" y="6102"/>
                    <a:pt x="191095" y="3721"/>
                  </a:cubicBezTo>
                  <a:cubicBezTo>
                    <a:pt x="197346" y="1240"/>
                    <a:pt x="203696" y="0"/>
                    <a:pt x="210145" y="0"/>
                  </a:cubicBezTo>
                  <a:cubicBezTo>
                    <a:pt x="217884" y="0"/>
                    <a:pt x="224334" y="1141"/>
                    <a:pt x="229493" y="3423"/>
                  </a:cubicBezTo>
                  <a:cubicBezTo>
                    <a:pt x="234752" y="5606"/>
                    <a:pt x="239018" y="8632"/>
                    <a:pt x="242292" y="12502"/>
                  </a:cubicBezTo>
                  <a:cubicBezTo>
                    <a:pt x="245566" y="16272"/>
                    <a:pt x="247898" y="20687"/>
                    <a:pt x="249287" y="25747"/>
                  </a:cubicBezTo>
                  <a:cubicBezTo>
                    <a:pt x="250676" y="30807"/>
                    <a:pt x="251371" y="36364"/>
                    <a:pt x="251371" y="42416"/>
                  </a:cubicBezTo>
                  <a:cubicBezTo>
                    <a:pt x="251371" y="46484"/>
                    <a:pt x="251123" y="50502"/>
                    <a:pt x="250627" y="54471"/>
                  </a:cubicBezTo>
                  <a:cubicBezTo>
                    <a:pt x="250130" y="58341"/>
                    <a:pt x="249486" y="62359"/>
                    <a:pt x="248692" y="66526"/>
                  </a:cubicBezTo>
                  <a:lnTo>
                    <a:pt x="229046" y="164157"/>
                  </a:lnTo>
                  <a:cubicBezTo>
                    <a:pt x="228947" y="165050"/>
                    <a:pt x="228600" y="165844"/>
                    <a:pt x="228005" y="166539"/>
                  </a:cubicBezTo>
                  <a:cubicBezTo>
                    <a:pt x="227409" y="167134"/>
                    <a:pt x="226516" y="167680"/>
                    <a:pt x="225326" y="168176"/>
                  </a:cubicBezTo>
                  <a:cubicBezTo>
                    <a:pt x="224135" y="168573"/>
                    <a:pt x="222548" y="168870"/>
                    <a:pt x="220563" y="169069"/>
                  </a:cubicBezTo>
                  <a:cubicBezTo>
                    <a:pt x="218678" y="169366"/>
                    <a:pt x="216346" y="169515"/>
                    <a:pt x="213568" y="169515"/>
                  </a:cubicBezTo>
                  <a:cubicBezTo>
                    <a:pt x="210790" y="169515"/>
                    <a:pt x="208508" y="169366"/>
                    <a:pt x="206722" y="169069"/>
                  </a:cubicBezTo>
                  <a:cubicBezTo>
                    <a:pt x="204936" y="168870"/>
                    <a:pt x="203547" y="168573"/>
                    <a:pt x="202555" y="168176"/>
                  </a:cubicBezTo>
                  <a:cubicBezTo>
                    <a:pt x="201563" y="167680"/>
                    <a:pt x="200868" y="167134"/>
                    <a:pt x="200471" y="166539"/>
                  </a:cubicBezTo>
                  <a:cubicBezTo>
                    <a:pt x="200174" y="165844"/>
                    <a:pt x="200174" y="165050"/>
                    <a:pt x="200471" y="164157"/>
                  </a:cubicBezTo>
                  <a:lnTo>
                    <a:pt x="219670" y="67568"/>
                  </a:lnTo>
                  <a:cubicBezTo>
                    <a:pt x="220266" y="64195"/>
                    <a:pt x="220762" y="61020"/>
                    <a:pt x="221159" y="58043"/>
                  </a:cubicBezTo>
                  <a:cubicBezTo>
                    <a:pt x="221555" y="55066"/>
                    <a:pt x="221754" y="52040"/>
                    <a:pt x="221754" y="48964"/>
                  </a:cubicBezTo>
                  <a:cubicBezTo>
                    <a:pt x="221754" y="41622"/>
                    <a:pt x="220315" y="35768"/>
                    <a:pt x="217438" y="31403"/>
                  </a:cubicBezTo>
                  <a:cubicBezTo>
                    <a:pt x="214660" y="26938"/>
                    <a:pt x="209748" y="24705"/>
                    <a:pt x="202704" y="24705"/>
                  </a:cubicBezTo>
                  <a:cubicBezTo>
                    <a:pt x="196949" y="24705"/>
                    <a:pt x="190946" y="26491"/>
                    <a:pt x="184696" y="30063"/>
                  </a:cubicBezTo>
                  <a:cubicBezTo>
                    <a:pt x="178544" y="33536"/>
                    <a:pt x="172690" y="38398"/>
                    <a:pt x="167134" y="44648"/>
                  </a:cubicBezTo>
                  <a:cubicBezTo>
                    <a:pt x="161578" y="50800"/>
                    <a:pt x="156666" y="58142"/>
                    <a:pt x="152400" y="66675"/>
                  </a:cubicBezTo>
                  <a:cubicBezTo>
                    <a:pt x="148134" y="75208"/>
                    <a:pt x="145008" y="84435"/>
                    <a:pt x="143024" y="94357"/>
                  </a:cubicBezTo>
                  <a:lnTo>
                    <a:pt x="129034" y="164157"/>
                  </a:lnTo>
                  <a:cubicBezTo>
                    <a:pt x="128836" y="165050"/>
                    <a:pt x="128439" y="165844"/>
                    <a:pt x="127843" y="166539"/>
                  </a:cubicBezTo>
                  <a:cubicBezTo>
                    <a:pt x="127248" y="167134"/>
                    <a:pt x="126355" y="167680"/>
                    <a:pt x="125164" y="168176"/>
                  </a:cubicBezTo>
                  <a:cubicBezTo>
                    <a:pt x="123974" y="168573"/>
                    <a:pt x="122386" y="168870"/>
                    <a:pt x="120402" y="169069"/>
                  </a:cubicBezTo>
                  <a:cubicBezTo>
                    <a:pt x="118517" y="169366"/>
                    <a:pt x="116185" y="169515"/>
                    <a:pt x="113407" y="169515"/>
                  </a:cubicBezTo>
                  <a:cubicBezTo>
                    <a:pt x="110629" y="169515"/>
                    <a:pt x="108347" y="169366"/>
                    <a:pt x="106561" y="169069"/>
                  </a:cubicBezTo>
                  <a:cubicBezTo>
                    <a:pt x="104775" y="168870"/>
                    <a:pt x="103436" y="168573"/>
                    <a:pt x="102543" y="168176"/>
                  </a:cubicBezTo>
                  <a:cubicBezTo>
                    <a:pt x="101650" y="167680"/>
                    <a:pt x="101005" y="167134"/>
                    <a:pt x="100608" y="166539"/>
                  </a:cubicBezTo>
                  <a:cubicBezTo>
                    <a:pt x="100310" y="165844"/>
                    <a:pt x="100211" y="165050"/>
                    <a:pt x="100310" y="164157"/>
                  </a:cubicBezTo>
                  <a:lnTo>
                    <a:pt x="119509" y="67568"/>
                  </a:lnTo>
                  <a:cubicBezTo>
                    <a:pt x="120303" y="64095"/>
                    <a:pt x="120848" y="60722"/>
                    <a:pt x="121146" y="57448"/>
                  </a:cubicBezTo>
                  <a:cubicBezTo>
                    <a:pt x="121444" y="54074"/>
                    <a:pt x="121593" y="50899"/>
                    <a:pt x="121593" y="47923"/>
                  </a:cubicBezTo>
                  <a:cubicBezTo>
                    <a:pt x="121593" y="40878"/>
                    <a:pt x="120154" y="35272"/>
                    <a:pt x="117277" y="31105"/>
                  </a:cubicBezTo>
                  <a:cubicBezTo>
                    <a:pt x="114399" y="26839"/>
                    <a:pt x="109488" y="24705"/>
                    <a:pt x="102543" y="24705"/>
                  </a:cubicBezTo>
                  <a:cubicBezTo>
                    <a:pt x="96589" y="24705"/>
                    <a:pt x="90537" y="26491"/>
                    <a:pt x="84386" y="30063"/>
                  </a:cubicBezTo>
                  <a:cubicBezTo>
                    <a:pt x="78333" y="33536"/>
                    <a:pt x="72529" y="38398"/>
                    <a:pt x="66973" y="44648"/>
                  </a:cubicBezTo>
                  <a:cubicBezTo>
                    <a:pt x="61416" y="50800"/>
                    <a:pt x="56455" y="58142"/>
                    <a:pt x="52090" y="66675"/>
                  </a:cubicBezTo>
                  <a:cubicBezTo>
                    <a:pt x="47823" y="75208"/>
                    <a:pt x="44748" y="84435"/>
                    <a:pt x="42863" y="94357"/>
                  </a:cubicBezTo>
                  <a:lnTo>
                    <a:pt x="28873" y="164157"/>
                  </a:lnTo>
                  <a:cubicBezTo>
                    <a:pt x="28674" y="165050"/>
                    <a:pt x="28277" y="165844"/>
                    <a:pt x="27682" y="166539"/>
                  </a:cubicBezTo>
                  <a:cubicBezTo>
                    <a:pt x="27087" y="167134"/>
                    <a:pt x="26194" y="167680"/>
                    <a:pt x="25003" y="168176"/>
                  </a:cubicBezTo>
                  <a:cubicBezTo>
                    <a:pt x="23912" y="168573"/>
                    <a:pt x="22374" y="168870"/>
                    <a:pt x="20389" y="169069"/>
                  </a:cubicBezTo>
                  <a:cubicBezTo>
                    <a:pt x="18504" y="169366"/>
                    <a:pt x="16173" y="169515"/>
                    <a:pt x="13395" y="169515"/>
                  </a:cubicBezTo>
                  <a:cubicBezTo>
                    <a:pt x="10517"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700" y="7739"/>
                  </a:lnTo>
                  <a:cubicBezTo>
                    <a:pt x="31800" y="6945"/>
                    <a:pt x="32097" y="6201"/>
                    <a:pt x="32593" y="5507"/>
                  </a:cubicBezTo>
                  <a:cubicBezTo>
                    <a:pt x="33189" y="4812"/>
                    <a:pt x="34032" y="4217"/>
                    <a:pt x="35123" y="3721"/>
                  </a:cubicBezTo>
                  <a:cubicBezTo>
                    <a:pt x="36215" y="3225"/>
                    <a:pt x="37604" y="2927"/>
                    <a:pt x="39291" y="2828"/>
                  </a:cubicBezTo>
                  <a:cubicBezTo>
                    <a:pt x="40977" y="2629"/>
                    <a:pt x="42962"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750" y="37505"/>
                  </a:lnTo>
                  <a:cubicBezTo>
                    <a:pt x="52536" y="33635"/>
                    <a:pt x="55414" y="29518"/>
                    <a:pt x="59382" y="25152"/>
                  </a:cubicBezTo>
                  <a:cubicBezTo>
                    <a:pt x="63351" y="20687"/>
                    <a:pt x="68014" y="16619"/>
                    <a:pt x="73372" y="12948"/>
                  </a:cubicBezTo>
                  <a:cubicBezTo>
                    <a:pt x="78730" y="9178"/>
                    <a:pt x="84534" y="6102"/>
                    <a:pt x="90785" y="3721"/>
                  </a:cubicBezTo>
                  <a:cubicBezTo>
                    <a:pt x="97135" y="1240"/>
                    <a:pt x="103584" y="0"/>
                    <a:pt x="11013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6" name="Shape 3094"/>
            <p:cNvSpPr/>
            <p:nvPr/>
          </p:nvSpPr>
          <p:spPr>
            <a:xfrm>
              <a:off x="9028254" y="73372"/>
              <a:ext cx="69949" cy="89470"/>
            </a:xfrm>
            <a:custGeom>
              <a:avLst/>
              <a:gdLst/>
              <a:ahLst/>
              <a:cxnLst/>
              <a:rect l="0" t="0" r="0" b="0"/>
              <a:pathLst>
                <a:path w="69949" h="89470">
                  <a:moveTo>
                    <a:pt x="16073" y="0"/>
                  </a:moveTo>
                  <a:cubicBezTo>
                    <a:pt x="25796" y="0"/>
                    <a:pt x="34031" y="1240"/>
                    <a:pt x="40779" y="3721"/>
                  </a:cubicBezTo>
                  <a:cubicBezTo>
                    <a:pt x="47625" y="6102"/>
                    <a:pt x="53180" y="9227"/>
                    <a:pt x="57448" y="13097"/>
                  </a:cubicBezTo>
                  <a:cubicBezTo>
                    <a:pt x="61813" y="16867"/>
                    <a:pt x="64988" y="21134"/>
                    <a:pt x="66973" y="25896"/>
                  </a:cubicBezTo>
                  <a:cubicBezTo>
                    <a:pt x="68956" y="30559"/>
                    <a:pt x="69949" y="35223"/>
                    <a:pt x="69949" y="39886"/>
                  </a:cubicBezTo>
                  <a:cubicBezTo>
                    <a:pt x="69949" y="47823"/>
                    <a:pt x="68063" y="54967"/>
                    <a:pt x="64294" y="61317"/>
                  </a:cubicBezTo>
                  <a:cubicBezTo>
                    <a:pt x="60622" y="67667"/>
                    <a:pt x="54867" y="73124"/>
                    <a:pt x="47030" y="77688"/>
                  </a:cubicBezTo>
                  <a:cubicBezTo>
                    <a:pt x="39191" y="82153"/>
                    <a:pt x="29120" y="85626"/>
                    <a:pt x="16818" y="88106"/>
                  </a:cubicBezTo>
                  <a:lnTo>
                    <a:pt x="0" y="89470"/>
                  </a:lnTo>
                  <a:lnTo>
                    <a:pt x="0" y="69157"/>
                  </a:lnTo>
                  <a:lnTo>
                    <a:pt x="7441" y="68610"/>
                  </a:lnTo>
                  <a:cubicBezTo>
                    <a:pt x="15676" y="67121"/>
                    <a:pt x="22224" y="65088"/>
                    <a:pt x="27087" y="62508"/>
                  </a:cubicBezTo>
                  <a:cubicBezTo>
                    <a:pt x="32047" y="59928"/>
                    <a:pt x="35520" y="56902"/>
                    <a:pt x="37505" y="53429"/>
                  </a:cubicBezTo>
                  <a:cubicBezTo>
                    <a:pt x="39588" y="49957"/>
                    <a:pt x="40630" y="46286"/>
                    <a:pt x="40630" y="42416"/>
                  </a:cubicBezTo>
                  <a:cubicBezTo>
                    <a:pt x="40630" y="36562"/>
                    <a:pt x="38298" y="31800"/>
                    <a:pt x="33635" y="28129"/>
                  </a:cubicBezTo>
                  <a:cubicBezTo>
                    <a:pt x="29070"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7" name="Shape 3095"/>
            <p:cNvSpPr/>
            <p:nvPr/>
          </p:nvSpPr>
          <p:spPr>
            <a:xfrm>
              <a:off x="9399468" y="0"/>
              <a:ext cx="82872" cy="245120"/>
            </a:xfrm>
            <a:custGeom>
              <a:avLst/>
              <a:gdLst/>
              <a:ahLst/>
              <a:cxnLst/>
              <a:rect l="0" t="0" r="0" b="0"/>
              <a:pathLst>
                <a:path w="82872" h="245120">
                  <a:moveTo>
                    <a:pt x="62259" y="0"/>
                  </a:moveTo>
                  <a:cubicBezTo>
                    <a:pt x="65036" y="0"/>
                    <a:pt x="67269" y="149"/>
                    <a:pt x="68956" y="446"/>
                  </a:cubicBezTo>
                  <a:cubicBezTo>
                    <a:pt x="70742" y="645"/>
                    <a:pt x="72132" y="992"/>
                    <a:pt x="73123" y="1488"/>
                  </a:cubicBezTo>
                  <a:cubicBezTo>
                    <a:pt x="74216" y="1885"/>
                    <a:pt x="74861" y="2431"/>
                    <a:pt x="75058" y="3125"/>
                  </a:cubicBezTo>
                  <a:cubicBezTo>
                    <a:pt x="75356" y="3820"/>
                    <a:pt x="75454" y="4614"/>
                    <a:pt x="75356" y="5507"/>
                  </a:cubicBezTo>
                  <a:lnTo>
                    <a:pt x="61366" y="75307"/>
                  </a:lnTo>
                  <a:cubicBezTo>
                    <a:pt x="60771" y="78383"/>
                    <a:pt x="60077" y="81558"/>
                    <a:pt x="59282" y="84832"/>
                  </a:cubicBezTo>
                  <a:cubicBezTo>
                    <a:pt x="58488" y="88007"/>
                    <a:pt x="57645" y="91182"/>
                    <a:pt x="56752" y="94357"/>
                  </a:cubicBezTo>
                  <a:cubicBezTo>
                    <a:pt x="55958" y="97532"/>
                    <a:pt x="55115" y="100558"/>
                    <a:pt x="54222" y="103435"/>
                  </a:cubicBezTo>
                  <a:cubicBezTo>
                    <a:pt x="53329" y="106213"/>
                    <a:pt x="52535" y="108644"/>
                    <a:pt x="51841" y="110728"/>
                  </a:cubicBezTo>
                  <a:cubicBezTo>
                    <a:pt x="53725" y="106660"/>
                    <a:pt x="56652" y="102493"/>
                    <a:pt x="60622" y="98226"/>
                  </a:cubicBezTo>
                  <a:cubicBezTo>
                    <a:pt x="64590" y="93861"/>
                    <a:pt x="69254" y="89842"/>
                    <a:pt x="74612" y="86171"/>
                  </a:cubicBezTo>
                  <a:lnTo>
                    <a:pt x="82872" y="81937"/>
                  </a:lnTo>
                  <a:lnTo>
                    <a:pt x="82872" y="105342"/>
                  </a:lnTo>
                  <a:lnTo>
                    <a:pt x="67170" y="118318"/>
                  </a:lnTo>
                  <a:cubicBezTo>
                    <a:pt x="61613" y="124668"/>
                    <a:pt x="56652" y="132110"/>
                    <a:pt x="52288" y="140642"/>
                  </a:cubicBezTo>
                  <a:cubicBezTo>
                    <a:pt x="47921" y="149076"/>
                    <a:pt x="44746" y="158353"/>
                    <a:pt x="42763" y="168473"/>
                  </a:cubicBezTo>
                  <a:lnTo>
                    <a:pt x="37107" y="197197"/>
                  </a:lnTo>
                  <a:cubicBezTo>
                    <a:pt x="42563" y="205234"/>
                    <a:pt x="48418" y="211187"/>
                    <a:pt x="54669" y="215056"/>
                  </a:cubicBezTo>
                  <a:cubicBezTo>
                    <a:pt x="60920" y="218827"/>
                    <a:pt x="67965" y="220712"/>
                    <a:pt x="75802" y="220712"/>
                  </a:cubicBezTo>
                  <a:lnTo>
                    <a:pt x="82872" y="218912"/>
                  </a:lnTo>
                  <a:lnTo>
                    <a:pt x="82872" y="243612"/>
                  </a:lnTo>
                  <a:lnTo>
                    <a:pt x="75654" y="245120"/>
                  </a:lnTo>
                  <a:cubicBezTo>
                    <a:pt x="65236" y="245120"/>
                    <a:pt x="56306" y="243185"/>
                    <a:pt x="48864" y="239315"/>
                  </a:cubicBezTo>
                  <a:cubicBezTo>
                    <a:pt x="41521" y="235347"/>
                    <a:pt x="34923" y="229642"/>
                    <a:pt x="29070" y="222200"/>
                  </a:cubicBezTo>
                  <a:lnTo>
                    <a:pt x="25945" y="237530"/>
                  </a:lnTo>
                  <a:cubicBezTo>
                    <a:pt x="25746" y="239514"/>
                    <a:pt x="24505" y="240903"/>
                    <a:pt x="22224" y="241697"/>
                  </a:cubicBezTo>
                  <a:cubicBezTo>
                    <a:pt x="19941" y="242490"/>
                    <a:pt x="16518" y="242887"/>
                    <a:pt x="11955" y="242887"/>
                  </a:cubicBezTo>
                  <a:cubicBezTo>
                    <a:pt x="7094" y="242887"/>
                    <a:pt x="3820" y="242441"/>
                    <a:pt x="2132" y="241548"/>
                  </a:cubicBezTo>
                  <a:cubicBezTo>
                    <a:pt x="546" y="240556"/>
                    <a:pt x="0" y="239216"/>
                    <a:pt x="495" y="237530"/>
                  </a:cubicBezTo>
                  <a:lnTo>
                    <a:pt x="46632" y="5507"/>
                  </a:lnTo>
                  <a:cubicBezTo>
                    <a:pt x="46831" y="4614"/>
                    <a:pt x="47179" y="3820"/>
                    <a:pt x="47674" y="3125"/>
                  </a:cubicBezTo>
                  <a:cubicBezTo>
                    <a:pt x="48269" y="2431"/>
                    <a:pt x="49162" y="1885"/>
                    <a:pt x="50353" y="1488"/>
                  </a:cubicBezTo>
                  <a:cubicBezTo>
                    <a:pt x="51543" y="992"/>
                    <a:pt x="53082" y="645"/>
                    <a:pt x="54966" y="446"/>
                  </a:cubicBezTo>
                  <a:cubicBezTo>
                    <a:pt x="56952" y="149"/>
                    <a:pt x="59382" y="0"/>
                    <a:pt x="6225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8" name="Shape 3096"/>
            <p:cNvSpPr/>
            <p:nvPr/>
          </p:nvSpPr>
          <p:spPr>
            <a:xfrm>
              <a:off x="9704350" y="75902"/>
              <a:ext cx="60076" cy="166985"/>
            </a:xfrm>
            <a:custGeom>
              <a:avLst/>
              <a:gdLst/>
              <a:ahLst/>
              <a:cxnLst/>
              <a:rect l="0" t="0" r="0" b="0"/>
              <a:pathLst>
                <a:path w="60076" h="166985">
                  <a:moveTo>
                    <a:pt x="46732" y="0"/>
                  </a:moveTo>
                  <a:cubicBezTo>
                    <a:pt x="49509" y="0"/>
                    <a:pt x="51792" y="99"/>
                    <a:pt x="53578" y="298"/>
                  </a:cubicBezTo>
                  <a:cubicBezTo>
                    <a:pt x="55463" y="496"/>
                    <a:pt x="56852" y="843"/>
                    <a:pt x="57745" y="1339"/>
                  </a:cubicBezTo>
                  <a:cubicBezTo>
                    <a:pt x="58737" y="1836"/>
                    <a:pt x="59382" y="2431"/>
                    <a:pt x="59680" y="3125"/>
                  </a:cubicBezTo>
                  <a:cubicBezTo>
                    <a:pt x="59978" y="3820"/>
                    <a:pt x="60076" y="4564"/>
                    <a:pt x="59978" y="5358"/>
                  </a:cubicBezTo>
                  <a:lnTo>
                    <a:pt x="28873" y="161627"/>
                  </a:lnTo>
                  <a:cubicBezTo>
                    <a:pt x="28673" y="162520"/>
                    <a:pt x="28277" y="163314"/>
                    <a:pt x="27682" y="164009"/>
                  </a:cubicBezTo>
                  <a:cubicBezTo>
                    <a:pt x="27087" y="164604"/>
                    <a:pt x="26194" y="165150"/>
                    <a:pt x="25003" y="165646"/>
                  </a:cubicBezTo>
                  <a:cubicBezTo>
                    <a:pt x="23911" y="166043"/>
                    <a:pt x="22373" y="166340"/>
                    <a:pt x="20389" y="166539"/>
                  </a:cubicBezTo>
                  <a:cubicBezTo>
                    <a:pt x="18505" y="166836"/>
                    <a:pt x="16173" y="166985"/>
                    <a:pt x="13395" y="166985"/>
                  </a:cubicBezTo>
                  <a:cubicBezTo>
                    <a:pt x="10516" y="166985"/>
                    <a:pt x="8186" y="166836"/>
                    <a:pt x="6400" y="166539"/>
                  </a:cubicBezTo>
                  <a:cubicBezTo>
                    <a:pt x="4614" y="166340"/>
                    <a:pt x="3224" y="166043"/>
                    <a:pt x="2232" y="165646"/>
                  </a:cubicBezTo>
                  <a:cubicBezTo>
                    <a:pt x="1241" y="165150"/>
                    <a:pt x="595" y="164604"/>
                    <a:pt x="298" y="164009"/>
                  </a:cubicBezTo>
                  <a:cubicBezTo>
                    <a:pt x="0" y="163314"/>
                    <a:pt x="0" y="162520"/>
                    <a:pt x="298" y="161627"/>
                  </a:cubicBezTo>
                  <a:lnTo>
                    <a:pt x="31403" y="5358"/>
                  </a:lnTo>
                  <a:cubicBezTo>
                    <a:pt x="31501" y="4564"/>
                    <a:pt x="31799" y="3820"/>
                    <a:pt x="32296" y="3125"/>
                  </a:cubicBezTo>
                  <a:cubicBezTo>
                    <a:pt x="32891" y="2431"/>
                    <a:pt x="33784" y="1836"/>
                    <a:pt x="34975" y="1339"/>
                  </a:cubicBezTo>
                  <a:cubicBezTo>
                    <a:pt x="36165" y="843"/>
                    <a:pt x="37704" y="496"/>
                    <a:pt x="39588" y="298"/>
                  </a:cubicBezTo>
                  <a:cubicBezTo>
                    <a:pt x="41473" y="99"/>
                    <a:pt x="43854" y="0"/>
                    <a:pt x="4673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29" name="Shape 3097"/>
            <p:cNvSpPr/>
            <p:nvPr/>
          </p:nvSpPr>
          <p:spPr>
            <a:xfrm>
              <a:off x="9582476" y="73372"/>
              <a:ext cx="119955" cy="169515"/>
            </a:xfrm>
            <a:custGeom>
              <a:avLst/>
              <a:gdLst/>
              <a:ahLst/>
              <a:cxnLst/>
              <a:rect l="0" t="0" r="0" b="0"/>
              <a:pathLst>
                <a:path w="119955" h="169515">
                  <a:moveTo>
                    <a:pt x="99566" y="0"/>
                  </a:moveTo>
                  <a:cubicBezTo>
                    <a:pt x="101550" y="0"/>
                    <a:pt x="103536" y="149"/>
                    <a:pt x="105519" y="446"/>
                  </a:cubicBezTo>
                  <a:cubicBezTo>
                    <a:pt x="107603" y="744"/>
                    <a:pt x="109488" y="1091"/>
                    <a:pt x="111175" y="1488"/>
                  </a:cubicBezTo>
                  <a:cubicBezTo>
                    <a:pt x="112961" y="1885"/>
                    <a:pt x="114498" y="2381"/>
                    <a:pt x="115788" y="2977"/>
                  </a:cubicBezTo>
                  <a:cubicBezTo>
                    <a:pt x="117177" y="3473"/>
                    <a:pt x="118219" y="4068"/>
                    <a:pt x="118914" y="4763"/>
                  </a:cubicBezTo>
                  <a:cubicBezTo>
                    <a:pt x="119608" y="5457"/>
                    <a:pt x="119955" y="6548"/>
                    <a:pt x="119955" y="8037"/>
                  </a:cubicBezTo>
                  <a:cubicBezTo>
                    <a:pt x="119955" y="8533"/>
                    <a:pt x="119856" y="9475"/>
                    <a:pt x="119658" y="10864"/>
                  </a:cubicBezTo>
                  <a:cubicBezTo>
                    <a:pt x="119459" y="12154"/>
                    <a:pt x="119211" y="13692"/>
                    <a:pt x="118914" y="15478"/>
                  </a:cubicBezTo>
                  <a:cubicBezTo>
                    <a:pt x="118715" y="17165"/>
                    <a:pt x="118367" y="18951"/>
                    <a:pt x="117872" y="20836"/>
                  </a:cubicBezTo>
                  <a:cubicBezTo>
                    <a:pt x="117475" y="22622"/>
                    <a:pt x="116930" y="24309"/>
                    <a:pt x="116235" y="25896"/>
                  </a:cubicBezTo>
                  <a:cubicBezTo>
                    <a:pt x="115540" y="27384"/>
                    <a:pt x="114796" y="28674"/>
                    <a:pt x="114002" y="29766"/>
                  </a:cubicBezTo>
                  <a:cubicBezTo>
                    <a:pt x="113308" y="30758"/>
                    <a:pt x="112514" y="31254"/>
                    <a:pt x="111621" y="31254"/>
                  </a:cubicBezTo>
                  <a:cubicBezTo>
                    <a:pt x="110629" y="31254"/>
                    <a:pt x="109587" y="31055"/>
                    <a:pt x="108496" y="30659"/>
                  </a:cubicBezTo>
                  <a:cubicBezTo>
                    <a:pt x="107404" y="30262"/>
                    <a:pt x="106163" y="29815"/>
                    <a:pt x="104775" y="29319"/>
                  </a:cubicBezTo>
                  <a:cubicBezTo>
                    <a:pt x="103485" y="28724"/>
                    <a:pt x="101947" y="28228"/>
                    <a:pt x="100161" y="27831"/>
                  </a:cubicBezTo>
                  <a:cubicBezTo>
                    <a:pt x="98475" y="27335"/>
                    <a:pt x="96489" y="27087"/>
                    <a:pt x="94208" y="27087"/>
                  </a:cubicBezTo>
                  <a:cubicBezTo>
                    <a:pt x="90239" y="27087"/>
                    <a:pt x="85676" y="28823"/>
                    <a:pt x="80516" y="32296"/>
                  </a:cubicBezTo>
                  <a:cubicBezTo>
                    <a:pt x="75357" y="35669"/>
                    <a:pt x="70296" y="40382"/>
                    <a:pt x="65336" y="46434"/>
                  </a:cubicBezTo>
                  <a:cubicBezTo>
                    <a:pt x="60375" y="52487"/>
                    <a:pt x="55811" y="59630"/>
                    <a:pt x="51643" y="67866"/>
                  </a:cubicBezTo>
                  <a:cubicBezTo>
                    <a:pt x="47575" y="76002"/>
                    <a:pt x="44548" y="84882"/>
                    <a:pt x="42565" y="94506"/>
                  </a:cubicBezTo>
                  <a:lnTo>
                    <a:pt x="28873" y="164157"/>
                  </a:lnTo>
                  <a:cubicBezTo>
                    <a:pt x="28674" y="165050"/>
                    <a:pt x="28277" y="165844"/>
                    <a:pt x="27682" y="166539"/>
                  </a:cubicBezTo>
                  <a:cubicBezTo>
                    <a:pt x="27087" y="167134"/>
                    <a:pt x="26194" y="167680"/>
                    <a:pt x="25003" y="168176"/>
                  </a:cubicBezTo>
                  <a:cubicBezTo>
                    <a:pt x="23912" y="168573"/>
                    <a:pt x="22373" y="168870"/>
                    <a:pt x="20389" y="169069"/>
                  </a:cubicBezTo>
                  <a:cubicBezTo>
                    <a:pt x="18504" y="169366"/>
                    <a:pt x="16173" y="169515"/>
                    <a:pt x="13395" y="169515"/>
                  </a:cubicBezTo>
                  <a:cubicBezTo>
                    <a:pt x="10517"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403" y="7739"/>
                  </a:lnTo>
                  <a:cubicBezTo>
                    <a:pt x="31502" y="6945"/>
                    <a:pt x="31800" y="6201"/>
                    <a:pt x="32296" y="5507"/>
                  </a:cubicBezTo>
                  <a:cubicBezTo>
                    <a:pt x="32891" y="4812"/>
                    <a:pt x="33784" y="4217"/>
                    <a:pt x="34975" y="3721"/>
                  </a:cubicBezTo>
                  <a:cubicBezTo>
                    <a:pt x="36165" y="3225"/>
                    <a:pt x="37604" y="2927"/>
                    <a:pt x="39291" y="2828"/>
                  </a:cubicBezTo>
                  <a:cubicBezTo>
                    <a:pt x="40977" y="2629"/>
                    <a:pt x="42962"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899" y="36165"/>
                  </a:lnTo>
                  <a:cubicBezTo>
                    <a:pt x="53578" y="31403"/>
                    <a:pt x="56753" y="26839"/>
                    <a:pt x="60424" y="22473"/>
                  </a:cubicBezTo>
                  <a:cubicBezTo>
                    <a:pt x="64095" y="18107"/>
                    <a:pt x="68063" y="14288"/>
                    <a:pt x="72330" y="11013"/>
                  </a:cubicBezTo>
                  <a:cubicBezTo>
                    <a:pt x="76597" y="7640"/>
                    <a:pt x="81062" y="4961"/>
                    <a:pt x="85725" y="2977"/>
                  </a:cubicBezTo>
                  <a:cubicBezTo>
                    <a:pt x="90488" y="992"/>
                    <a:pt x="95101" y="0"/>
                    <a:pt x="9956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0" name="Shape 3098"/>
            <p:cNvSpPr/>
            <p:nvPr/>
          </p:nvSpPr>
          <p:spPr>
            <a:xfrm>
              <a:off x="9482340" y="73372"/>
              <a:ext cx="75828" cy="170240"/>
            </a:xfrm>
            <a:custGeom>
              <a:avLst/>
              <a:gdLst/>
              <a:ahLst/>
              <a:cxnLst/>
              <a:rect l="0" t="0" r="0" b="0"/>
              <a:pathLst>
                <a:path w="75828" h="170240">
                  <a:moveTo>
                    <a:pt x="28649" y="0"/>
                  </a:moveTo>
                  <a:cubicBezTo>
                    <a:pt x="35594" y="0"/>
                    <a:pt x="41547" y="943"/>
                    <a:pt x="46509" y="2828"/>
                  </a:cubicBezTo>
                  <a:cubicBezTo>
                    <a:pt x="51569" y="4713"/>
                    <a:pt x="55835" y="7193"/>
                    <a:pt x="59308" y="10269"/>
                  </a:cubicBezTo>
                  <a:cubicBezTo>
                    <a:pt x="62781" y="13345"/>
                    <a:pt x="65559" y="16867"/>
                    <a:pt x="67642" y="20836"/>
                  </a:cubicBezTo>
                  <a:cubicBezTo>
                    <a:pt x="69824" y="24705"/>
                    <a:pt x="71462" y="28724"/>
                    <a:pt x="72554" y="32891"/>
                  </a:cubicBezTo>
                  <a:cubicBezTo>
                    <a:pt x="73744" y="37058"/>
                    <a:pt x="74587" y="41225"/>
                    <a:pt x="75084" y="45393"/>
                  </a:cubicBezTo>
                  <a:cubicBezTo>
                    <a:pt x="75581" y="49461"/>
                    <a:pt x="75828" y="53231"/>
                    <a:pt x="75828" y="56704"/>
                  </a:cubicBezTo>
                  <a:cubicBezTo>
                    <a:pt x="75828" y="63649"/>
                    <a:pt x="75182" y="71338"/>
                    <a:pt x="73893" y="79772"/>
                  </a:cubicBezTo>
                  <a:cubicBezTo>
                    <a:pt x="72604" y="88106"/>
                    <a:pt x="70521" y="96540"/>
                    <a:pt x="67642" y="105073"/>
                  </a:cubicBezTo>
                  <a:cubicBezTo>
                    <a:pt x="64865" y="113506"/>
                    <a:pt x="61293" y="121791"/>
                    <a:pt x="56927" y="129927"/>
                  </a:cubicBezTo>
                  <a:cubicBezTo>
                    <a:pt x="52661" y="137964"/>
                    <a:pt x="47452" y="145058"/>
                    <a:pt x="41300" y="151209"/>
                  </a:cubicBezTo>
                  <a:cubicBezTo>
                    <a:pt x="35147" y="157361"/>
                    <a:pt x="28004" y="162322"/>
                    <a:pt x="19869" y="166092"/>
                  </a:cubicBezTo>
                  <a:lnTo>
                    <a:pt x="0" y="170240"/>
                  </a:lnTo>
                  <a:lnTo>
                    <a:pt x="0" y="145540"/>
                  </a:lnTo>
                  <a:lnTo>
                    <a:pt x="9302" y="143173"/>
                  </a:lnTo>
                  <a:cubicBezTo>
                    <a:pt x="14163" y="140395"/>
                    <a:pt x="18529" y="136674"/>
                    <a:pt x="22399" y="132011"/>
                  </a:cubicBezTo>
                  <a:cubicBezTo>
                    <a:pt x="26367" y="127347"/>
                    <a:pt x="29790" y="122039"/>
                    <a:pt x="32668" y="116086"/>
                  </a:cubicBezTo>
                  <a:cubicBezTo>
                    <a:pt x="35546" y="110133"/>
                    <a:pt x="37927" y="103882"/>
                    <a:pt x="39812" y="97334"/>
                  </a:cubicBezTo>
                  <a:cubicBezTo>
                    <a:pt x="41797" y="90785"/>
                    <a:pt x="43285" y="84237"/>
                    <a:pt x="44276" y="77688"/>
                  </a:cubicBezTo>
                  <a:cubicBezTo>
                    <a:pt x="45268" y="71041"/>
                    <a:pt x="45765" y="64839"/>
                    <a:pt x="45765" y="59085"/>
                  </a:cubicBezTo>
                  <a:cubicBezTo>
                    <a:pt x="45765" y="56009"/>
                    <a:pt x="45467" y="52437"/>
                    <a:pt x="44872" y="48369"/>
                  </a:cubicBezTo>
                  <a:cubicBezTo>
                    <a:pt x="44276" y="44301"/>
                    <a:pt x="43136" y="40531"/>
                    <a:pt x="41449" y="37058"/>
                  </a:cubicBezTo>
                  <a:cubicBezTo>
                    <a:pt x="39761" y="33586"/>
                    <a:pt x="37330" y="30659"/>
                    <a:pt x="34156" y="28277"/>
                  </a:cubicBezTo>
                  <a:cubicBezTo>
                    <a:pt x="30980" y="25896"/>
                    <a:pt x="26715" y="24705"/>
                    <a:pt x="21357" y="24705"/>
                  </a:cubicBezTo>
                  <a:cubicBezTo>
                    <a:pt x="15106" y="24705"/>
                    <a:pt x="8757" y="26491"/>
                    <a:pt x="2307" y="30063"/>
                  </a:cubicBezTo>
                  <a:lnTo>
                    <a:pt x="0" y="31970"/>
                  </a:lnTo>
                  <a:lnTo>
                    <a:pt x="0" y="8565"/>
                  </a:lnTo>
                  <a:lnTo>
                    <a:pt x="9451" y="3721"/>
                  </a:lnTo>
                  <a:cubicBezTo>
                    <a:pt x="15800" y="1240"/>
                    <a:pt x="22199" y="0"/>
                    <a:pt x="2864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1" name="Shape 3099"/>
            <p:cNvSpPr/>
            <p:nvPr/>
          </p:nvSpPr>
          <p:spPr>
            <a:xfrm>
              <a:off x="9742053" y="11460"/>
              <a:ext cx="37106" cy="34379"/>
            </a:xfrm>
            <a:custGeom>
              <a:avLst/>
              <a:gdLst/>
              <a:ahLst/>
              <a:cxnLst/>
              <a:rect l="0" t="0" r="0" b="0"/>
              <a:pathLst>
                <a:path w="37106" h="34379">
                  <a:moveTo>
                    <a:pt x="22125" y="0"/>
                  </a:moveTo>
                  <a:cubicBezTo>
                    <a:pt x="25498" y="0"/>
                    <a:pt x="28227" y="298"/>
                    <a:pt x="30311" y="893"/>
                  </a:cubicBezTo>
                  <a:cubicBezTo>
                    <a:pt x="32493" y="1389"/>
                    <a:pt x="34130" y="2381"/>
                    <a:pt x="35222" y="3870"/>
                  </a:cubicBezTo>
                  <a:cubicBezTo>
                    <a:pt x="36314" y="5258"/>
                    <a:pt x="36909" y="7044"/>
                    <a:pt x="37008" y="9227"/>
                  </a:cubicBezTo>
                  <a:cubicBezTo>
                    <a:pt x="37106" y="11311"/>
                    <a:pt x="36809" y="13990"/>
                    <a:pt x="36115" y="17264"/>
                  </a:cubicBezTo>
                  <a:cubicBezTo>
                    <a:pt x="35618" y="20439"/>
                    <a:pt x="34874" y="23167"/>
                    <a:pt x="33882" y="25449"/>
                  </a:cubicBezTo>
                  <a:cubicBezTo>
                    <a:pt x="32891" y="27632"/>
                    <a:pt x="31552" y="29369"/>
                    <a:pt x="29864" y="30658"/>
                  </a:cubicBezTo>
                  <a:cubicBezTo>
                    <a:pt x="28277" y="31948"/>
                    <a:pt x="26243" y="32891"/>
                    <a:pt x="23762" y="33486"/>
                  </a:cubicBezTo>
                  <a:cubicBezTo>
                    <a:pt x="21381" y="34081"/>
                    <a:pt x="18455" y="34379"/>
                    <a:pt x="14981" y="34379"/>
                  </a:cubicBezTo>
                  <a:cubicBezTo>
                    <a:pt x="11609" y="34379"/>
                    <a:pt x="8830" y="34081"/>
                    <a:pt x="6647" y="33486"/>
                  </a:cubicBezTo>
                  <a:cubicBezTo>
                    <a:pt x="4465" y="32891"/>
                    <a:pt x="2828" y="31948"/>
                    <a:pt x="1736" y="30658"/>
                  </a:cubicBezTo>
                  <a:cubicBezTo>
                    <a:pt x="744" y="29369"/>
                    <a:pt x="198" y="27632"/>
                    <a:pt x="98" y="25449"/>
                  </a:cubicBezTo>
                  <a:cubicBezTo>
                    <a:pt x="0" y="23167"/>
                    <a:pt x="198" y="20439"/>
                    <a:pt x="694" y="17264"/>
                  </a:cubicBezTo>
                  <a:cubicBezTo>
                    <a:pt x="1388" y="13990"/>
                    <a:pt x="2231" y="11311"/>
                    <a:pt x="3224" y="9227"/>
                  </a:cubicBezTo>
                  <a:cubicBezTo>
                    <a:pt x="4316" y="7044"/>
                    <a:pt x="5655" y="5258"/>
                    <a:pt x="7242" y="3870"/>
                  </a:cubicBezTo>
                  <a:cubicBezTo>
                    <a:pt x="8829" y="2381"/>
                    <a:pt x="10814" y="1389"/>
                    <a:pt x="13195" y="893"/>
                  </a:cubicBezTo>
                  <a:cubicBezTo>
                    <a:pt x="15675" y="298"/>
                    <a:pt x="18652" y="0"/>
                    <a:pt x="22125"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2" name="Shape 3100"/>
            <p:cNvSpPr/>
            <p:nvPr/>
          </p:nvSpPr>
          <p:spPr>
            <a:xfrm>
              <a:off x="0" y="503527"/>
              <a:ext cx="75828" cy="170218"/>
            </a:xfrm>
            <a:custGeom>
              <a:avLst/>
              <a:gdLst/>
              <a:ahLst/>
              <a:cxnLst/>
              <a:rect l="0" t="0" r="0" b="0"/>
              <a:pathLst>
                <a:path w="75828" h="170218">
                  <a:moveTo>
                    <a:pt x="75828" y="0"/>
                  </a:moveTo>
                  <a:lnTo>
                    <a:pt x="75828" y="24967"/>
                  </a:lnTo>
                  <a:lnTo>
                    <a:pt x="66080" y="27492"/>
                  </a:lnTo>
                  <a:cubicBezTo>
                    <a:pt x="61218" y="30270"/>
                    <a:pt x="56803" y="34040"/>
                    <a:pt x="52834" y="38803"/>
                  </a:cubicBezTo>
                  <a:cubicBezTo>
                    <a:pt x="48865" y="43565"/>
                    <a:pt x="45442" y="49022"/>
                    <a:pt x="42565" y="55174"/>
                  </a:cubicBezTo>
                  <a:cubicBezTo>
                    <a:pt x="39787" y="61325"/>
                    <a:pt x="37455" y="67675"/>
                    <a:pt x="35570" y="74224"/>
                  </a:cubicBezTo>
                  <a:cubicBezTo>
                    <a:pt x="33784" y="80673"/>
                    <a:pt x="32395" y="87122"/>
                    <a:pt x="31403" y="93571"/>
                  </a:cubicBezTo>
                  <a:cubicBezTo>
                    <a:pt x="30510" y="99921"/>
                    <a:pt x="30063" y="105726"/>
                    <a:pt x="30063" y="110984"/>
                  </a:cubicBezTo>
                  <a:cubicBezTo>
                    <a:pt x="30063" y="122295"/>
                    <a:pt x="31948" y="130927"/>
                    <a:pt x="35719" y="136880"/>
                  </a:cubicBezTo>
                  <a:cubicBezTo>
                    <a:pt x="39588" y="142834"/>
                    <a:pt x="45740" y="145810"/>
                    <a:pt x="54173" y="145810"/>
                  </a:cubicBezTo>
                  <a:cubicBezTo>
                    <a:pt x="60623" y="145810"/>
                    <a:pt x="67022" y="144074"/>
                    <a:pt x="73372" y="140601"/>
                  </a:cubicBezTo>
                  <a:lnTo>
                    <a:pt x="75828" y="138633"/>
                  </a:lnTo>
                  <a:lnTo>
                    <a:pt x="75828" y="162255"/>
                  </a:lnTo>
                  <a:lnTo>
                    <a:pt x="66973" y="166646"/>
                  </a:lnTo>
                  <a:cubicBezTo>
                    <a:pt x="60424" y="169027"/>
                    <a:pt x="53727" y="170218"/>
                    <a:pt x="46881" y="170218"/>
                  </a:cubicBezTo>
                  <a:cubicBezTo>
                    <a:pt x="40134" y="170218"/>
                    <a:pt x="34230" y="169325"/>
                    <a:pt x="29170" y="167539"/>
                  </a:cubicBezTo>
                  <a:cubicBezTo>
                    <a:pt x="24110" y="165753"/>
                    <a:pt x="19844" y="163372"/>
                    <a:pt x="16371" y="160395"/>
                  </a:cubicBezTo>
                  <a:cubicBezTo>
                    <a:pt x="12998" y="157319"/>
                    <a:pt x="10220" y="153797"/>
                    <a:pt x="8037" y="149828"/>
                  </a:cubicBezTo>
                  <a:cubicBezTo>
                    <a:pt x="5953" y="145860"/>
                    <a:pt x="4316" y="141792"/>
                    <a:pt x="3125" y="137625"/>
                  </a:cubicBezTo>
                  <a:cubicBezTo>
                    <a:pt x="1935" y="133358"/>
                    <a:pt x="1091" y="129092"/>
                    <a:pt x="595" y="124825"/>
                  </a:cubicBezTo>
                  <a:cubicBezTo>
                    <a:pt x="198" y="120460"/>
                    <a:pt x="0" y="116491"/>
                    <a:pt x="0" y="112919"/>
                  </a:cubicBezTo>
                  <a:cubicBezTo>
                    <a:pt x="0" y="106271"/>
                    <a:pt x="645" y="98780"/>
                    <a:pt x="1935" y="90446"/>
                  </a:cubicBezTo>
                  <a:cubicBezTo>
                    <a:pt x="3225" y="82112"/>
                    <a:pt x="5259" y="73728"/>
                    <a:pt x="8037" y="65294"/>
                  </a:cubicBezTo>
                  <a:cubicBezTo>
                    <a:pt x="10815" y="56860"/>
                    <a:pt x="14387" y="48625"/>
                    <a:pt x="18752" y="40589"/>
                  </a:cubicBezTo>
                  <a:cubicBezTo>
                    <a:pt x="23118" y="32552"/>
                    <a:pt x="28327" y="25458"/>
                    <a:pt x="34379" y="19306"/>
                  </a:cubicBezTo>
                  <a:cubicBezTo>
                    <a:pt x="40531" y="13055"/>
                    <a:pt x="47625" y="8045"/>
                    <a:pt x="55662" y="4275"/>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3" name="Shape 3101"/>
            <p:cNvSpPr/>
            <p:nvPr/>
          </p:nvSpPr>
          <p:spPr>
            <a:xfrm>
              <a:off x="182215" y="504898"/>
              <a:ext cx="77242" cy="168847"/>
            </a:xfrm>
            <a:custGeom>
              <a:avLst/>
              <a:gdLst/>
              <a:ahLst/>
              <a:cxnLst/>
              <a:rect l="0" t="0" r="0" b="0"/>
              <a:pathLst>
                <a:path w="77242" h="168847">
                  <a:moveTo>
                    <a:pt x="77242" y="0"/>
                  </a:moveTo>
                  <a:lnTo>
                    <a:pt x="77242" y="22510"/>
                  </a:lnTo>
                  <a:lnTo>
                    <a:pt x="71140" y="23739"/>
                  </a:lnTo>
                  <a:cubicBezTo>
                    <a:pt x="65385" y="26319"/>
                    <a:pt x="60275" y="29792"/>
                    <a:pt x="55811" y="34157"/>
                  </a:cubicBezTo>
                  <a:cubicBezTo>
                    <a:pt x="51346" y="38523"/>
                    <a:pt x="47526" y="43633"/>
                    <a:pt x="44351" y="49487"/>
                  </a:cubicBezTo>
                  <a:cubicBezTo>
                    <a:pt x="41176" y="55340"/>
                    <a:pt x="38596" y="61492"/>
                    <a:pt x="36612" y="67941"/>
                  </a:cubicBezTo>
                  <a:lnTo>
                    <a:pt x="54322" y="67941"/>
                  </a:lnTo>
                  <a:lnTo>
                    <a:pt x="77242" y="66256"/>
                  </a:lnTo>
                  <a:lnTo>
                    <a:pt x="77242" y="86569"/>
                  </a:lnTo>
                  <a:lnTo>
                    <a:pt x="50006" y="88777"/>
                  </a:lnTo>
                  <a:lnTo>
                    <a:pt x="31552" y="88777"/>
                  </a:lnTo>
                  <a:cubicBezTo>
                    <a:pt x="30758" y="92647"/>
                    <a:pt x="30212" y="96367"/>
                    <a:pt x="29914" y="99939"/>
                  </a:cubicBezTo>
                  <a:cubicBezTo>
                    <a:pt x="29617" y="103511"/>
                    <a:pt x="29468" y="106885"/>
                    <a:pt x="29468" y="110060"/>
                  </a:cubicBezTo>
                  <a:cubicBezTo>
                    <a:pt x="29468" y="121569"/>
                    <a:pt x="32345" y="130399"/>
                    <a:pt x="38100" y="136551"/>
                  </a:cubicBezTo>
                  <a:cubicBezTo>
                    <a:pt x="43855" y="142703"/>
                    <a:pt x="53132" y="145778"/>
                    <a:pt x="65931" y="145778"/>
                  </a:cubicBezTo>
                  <a:lnTo>
                    <a:pt x="77242" y="144850"/>
                  </a:lnTo>
                  <a:lnTo>
                    <a:pt x="77242" y="167913"/>
                  </a:lnTo>
                  <a:lnTo>
                    <a:pt x="61764" y="168847"/>
                  </a:lnTo>
                  <a:cubicBezTo>
                    <a:pt x="51445" y="168847"/>
                    <a:pt x="42416" y="167706"/>
                    <a:pt x="34677" y="165424"/>
                  </a:cubicBezTo>
                  <a:cubicBezTo>
                    <a:pt x="26938" y="163142"/>
                    <a:pt x="20489" y="159619"/>
                    <a:pt x="15329" y="154857"/>
                  </a:cubicBezTo>
                  <a:cubicBezTo>
                    <a:pt x="10170" y="149995"/>
                    <a:pt x="6300" y="143992"/>
                    <a:pt x="3721" y="136849"/>
                  </a:cubicBezTo>
                  <a:cubicBezTo>
                    <a:pt x="1240" y="129606"/>
                    <a:pt x="0" y="121122"/>
                    <a:pt x="0" y="111399"/>
                  </a:cubicBezTo>
                  <a:cubicBezTo>
                    <a:pt x="0" y="103858"/>
                    <a:pt x="695"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89" y="10940"/>
                    <a:pt x="53777"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4" name="Shape 3102"/>
            <p:cNvSpPr/>
            <p:nvPr/>
          </p:nvSpPr>
          <p:spPr>
            <a:xfrm>
              <a:off x="75828" y="429369"/>
              <a:ext cx="97755" cy="242143"/>
            </a:xfrm>
            <a:custGeom>
              <a:avLst/>
              <a:gdLst/>
              <a:ahLst/>
              <a:cxnLst/>
              <a:rect l="0" t="0" r="0" b="0"/>
              <a:pathLst>
                <a:path w="97755" h="242143">
                  <a:moveTo>
                    <a:pt x="84311" y="0"/>
                  </a:moveTo>
                  <a:cubicBezTo>
                    <a:pt x="87089" y="0"/>
                    <a:pt x="89371" y="149"/>
                    <a:pt x="91157" y="446"/>
                  </a:cubicBezTo>
                  <a:cubicBezTo>
                    <a:pt x="92943" y="744"/>
                    <a:pt x="94332" y="1091"/>
                    <a:pt x="95324" y="1488"/>
                  </a:cubicBezTo>
                  <a:cubicBezTo>
                    <a:pt x="96416" y="1885"/>
                    <a:pt x="97110" y="2480"/>
                    <a:pt x="97408" y="3274"/>
                  </a:cubicBezTo>
                  <a:cubicBezTo>
                    <a:pt x="97706" y="3969"/>
                    <a:pt x="97755" y="4713"/>
                    <a:pt x="97557" y="5507"/>
                  </a:cubicBezTo>
                  <a:lnTo>
                    <a:pt x="51271" y="236786"/>
                  </a:lnTo>
                  <a:cubicBezTo>
                    <a:pt x="50974" y="238770"/>
                    <a:pt x="49783" y="240159"/>
                    <a:pt x="47699" y="240953"/>
                  </a:cubicBezTo>
                  <a:cubicBezTo>
                    <a:pt x="45616" y="241746"/>
                    <a:pt x="42143" y="242143"/>
                    <a:pt x="37281" y="242143"/>
                  </a:cubicBezTo>
                  <a:cubicBezTo>
                    <a:pt x="34801" y="242143"/>
                    <a:pt x="32817" y="241995"/>
                    <a:pt x="31328" y="241697"/>
                  </a:cubicBezTo>
                  <a:cubicBezTo>
                    <a:pt x="29840" y="241498"/>
                    <a:pt x="28600" y="241201"/>
                    <a:pt x="27608" y="240804"/>
                  </a:cubicBezTo>
                  <a:cubicBezTo>
                    <a:pt x="26715" y="240407"/>
                    <a:pt x="26119" y="239911"/>
                    <a:pt x="25822" y="239316"/>
                  </a:cubicBezTo>
                  <a:cubicBezTo>
                    <a:pt x="25623" y="238621"/>
                    <a:pt x="25623" y="237778"/>
                    <a:pt x="25822" y="236786"/>
                  </a:cubicBezTo>
                  <a:lnTo>
                    <a:pt x="31328" y="207615"/>
                  </a:lnTo>
                  <a:cubicBezTo>
                    <a:pt x="29840" y="211386"/>
                    <a:pt x="27112" y="215454"/>
                    <a:pt x="23143" y="219819"/>
                  </a:cubicBezTo>
                  <a:cubicBezTo>
                    <a:pt x="19273" y="224185"/>
                    <a:pt x="14610" y="228203"/>
                    <a:pt x="9153" y="231874"/>
                  </a:cubicBezTo>
                  <a:lnTo>
                    <a:pt x="0" y="236413"/>
                  </a:lnTo>
                  <a:lnTo>
                    <a:pt x="0" y="212791"/>
                  </a:lnTo>
                  <a:lnTo>
                    <a:pt x="15553" y="200323"/>
                  </a:lnTo>
                  <a:cubicBezTo>
                    <a:pt x="21109" y="194171"/>
                    <a:pt x="26020" y="186879"/>
                    <a:pt x="30287" y="178445"/>
                  </a:cubicBezTo>
                  <a:cubicBezTo>
                    <a:pt x="34553" y="170011"/>
                    <a:pt x="37728" y="160734"/>
                    <a:pt x="39812" y="150614"/>
                  </a:cubicBezTo>
                  <a:lnTo>
                    <a:pt x="45765" y="121890"/>
                  </a:lnTo>
                  <a:cubicBezTo>
                    <a:pt x="40308" y="113854"/>
                    <a:pt x="34404" y="107752"/>
                    <a:pt x="28054" y="103584"/>
                  </a:cubicBezTo>
                  <a:cubicBezTo>
                    <a:pt x="21803" y="99417"/>
                    <a:pt x="14759" y="97334"/>
                    <a:pt x="6921" y="97334"/>
                  </a:cubicBezTo>
                  <a:lnTo>
                    <a:pt x="0" y="99125"/>
                  </a:lnTo>
                  <a:lnTo>
                    <a:pt x="0" y="74158"/>
                  </a:lnTo>
                  <a:lnTo>
                    <a:pt x="7218" y="72628"/>
                  </a:lnTo>
                  <a:cubicBezTo>
                    <a:pt x="12179" y="72628"/>
                    <a:pt x="16842" y="73223"/>
                    <a:pt x="21208" y="74414"/>
                  </a:cubicBezTo>
                  <a:cubicBezTo>
                    <a:pt x="25673" y="75505"/>
                    <a:pt x="29691" y="76994"/>
                    <a:pt x="33263" y="78879"/>
                  </a:cubicBezTo>
                  <a:cubicBezTo>
                    <a:pt x="36835" y="80764"/>
                    <a:pt x="40109" y="83046"/>
                    <a:pt x="43086" y="85725"/>
                  </a:cubicBezTo>
                  <a:cubicBezTo>
                    <a:pt x="46162" y="88404"/>
                    <a:pt x="48890" y="91182"/>
                    <a:pt x="51271" y="94059"/>
                  </a:cubicBezTo>
                  <a:lnTo>
                    <a:pt x="68982" y="5507"/>
                  </a:lnTo>
                  <a:cubicBezTo>
                    <a:pt x="69180" y="4713"/>
                    <a:pt x="69528" y="3969"/>
                    <a:pt x="70024" y="3274"/>
                  </a:cubicBezTo>
                  <a:cubicBezTo>
                    <a:pt x="70619" y="2480"/>
                    <a:pt x="71512" y="1885"/>
                    <a:pt x="72703" y="1488"/>
                  </a:cubicBezTo>
                  <a:cubicBezTo>
                    <a:pt x="73893" y="1091"/>
                    <a:pt x="75381" y="744"/>
                    <a:pt x="77167" y="446"/>
                  </a:cubicBezTo>
                  <a:cubicBezTo>
                    <a:pt x="79053" y="149"/>
                    <a:pt x="81434" y="0"/>
                    <a:pt x="8431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5" name="Shape 3103"/>
            <p:cNvSpPr/>
            <p:nvPr/>
          </p:nvSpPr>
          <p:spPr>
            <a:xfrm>
              <a:off x="512046" y="698450"/>
              <a:ext cx="78358" cy="35421"/>
            </a:xfrm>
            <a:custGeom>
              <a:avLst/>
              <a:gdLst/>
              <a:ahLst/>
              <a:cxnLst/>
              <a:rect l="0" t="0" r="0" b="0"/>
              <a:pathLst>
                <a:path w="78358" h="35421">
                  <a:moveTo>
                    <a:pt x="8483" y="0"/>
                  </a:moveTo>
                  <a:cubicBezTo>
                    <a:pt x="9872" y="0"/>
                    <a:pt x="11609" y="595"/>
                    <a:pt x="13692" y="1786"/>
                  </a:cubicBezTo>
                  <a:cubicBezTo>
                    <a:pt x="15776" y="2977"/>
                    <a:pt x="18554" y="4316"/>
                    <a:pt x="22027" y="5804"/>
                  </a:cubicBezTo>
                  <a:cubicBezTo>
                    <a:pt x="25499" y="7392"/>
                    <a:pt x="29815" y="8781"/>
                    <a:pt x="34975" y="9971"/>
                  </a:cubicBezTo>
                  <a:cubicBezTo>
                    <a:pt x="40134" y="11261"/>
                    <a:pt x="46484" y="11906"/>
                    <a:pt x="54025" y="11906"/>
                  </a:cubicBezTo>
                  <a:cubicBezTo>
                    <a:pt x="60275" y="11906"/>
                    <a:pt x="65881" y="11261"/>
                    <a:pt x="70842" y="9971"/>
                  </a:cubicBezTo>
                  <a:lnTo>
                    <a:pt x="78358" y="6762"/>
                  </a:lnTo>
                  <a:lnTo>
                    <a:pt x="78358" y="32001"/>
                  </a:lnTo>
                  <a:lnTo>
                    <a:pt x="49857" y="35421"/>
                  </a:lnTo>
                  <a:cubicBezTo>
                    <a:pt x="40233" y="35421"/>
                    <a:pt x="31453" y="34429"/>
                    <a:pt x="23515" y="32445"/>
                  </a:cubicBezTo>
                  <a:cubicBezTo>
                    <a:pt x="15577" y="30559"/>
                    <a:pt x="9227" y="28277"/>
                    <a:pt x="4465" y="25598"/>
                  </a:cubicBezTo>
                  <a:cubicBezTo>
                    <a:pt x="2778" y="24507"/>
                    <a:pt x="1588" y="23416"/>
                    <a:pt x="893" y="22324"/>
                  </a:cubicBezTo>
                  <a:cubicBezTo>
                    <a:pt x="298" y="21233"/>
                    <a:pt x="0" y="19794"/>
                    <a:pt x="0" y="18008"/>
                  </a:cubicBezTo>
                  <a:cubicBezTo>
                    <a:pt x="0" y="17314"/>
                    <a:pt x="0" y="16321"/>
                    <a:pt x="0" y="15032"/>
                  </a:cubicBezTo>
                  <a:cubicBezTo>
                    <a:pt x="99" y="13742"/>
                    <a:pt x="298" y="12452"/>
                    <a:pt x="595" y="11162"/>
                  </a:cubicBezTo>
                  <a:cubicBezTo>
                    <a:pt x="893" y="9971"/>
                    <a:pt x="1240" y="8682"/>
                    <a:pt x="1637" y="7293"/>
                  </a:cubicBezTo>
                  <a:cubicBezTo>
                    <a:pt x="2034" y="5904"/>
                    <a:pt x="2530" y="4663"/>
                    <a:pt x="3125" y="3572"/>
                  </a:cubicBezTo>
                  <a:cubicBezTo>
                    <a:pt x="3820" y="2480"/>
                    <a:pt x="4614" y="1588"/>
                    <a:pt x="5507" y="893"/>
                  </a:cubicBezTo>
                  <a:cubicBezTo>
                    <a:pt x="6499" y="298"/>
                    <a:pt x="7491" y="0"/>
                    <a:pt x="848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6" name="Shape 3104"/>
            <p:cNvSpPr/>
            <p:nvPr/>
          </p:nvSpPr>
          <p:spPr>
            <a:xfrm>
              <a:off x="259456" y="640258"/>
              <a:ext cx="43607" cy="32552"/>
            </a:xfrm>
            <a:custGeom>
              <a:avLst/>
              <a:gdLst/>
              <a:ahLst/>
              <a:cxnLst/>
              <a:rect l="0" t="0" r="0" b="0"/>
              <a:pathLst>
                <a:path w="43607" h="32552">
                  <a:moveTo>
                    <a:pt x="40481" y="0"/>
                  </a:moveTo>
                  <a:cubicBezTo>
                    <a:pt x="41473" y="0"/>
                    <a:pt x="42218" y="397"/>
                    <a:pt x="42714" y="1191"/>
                  </a:cubicBezTo>
                  <a:cubicBezTo>
                    <a:pt x="43309" y="1885"/>
                    <a:pt x="43607" y="2927"/>
                    <a:pt x="43607" y="4316"/>
                  </a:cubicBezTo>
                  <a:cubicBezTo>
                    <a:pt x="43607" y="5507"/>
                    <a:pt x="43458" y="6945"/>
                    <a:pt x="43160" y="8632"/>
                  </a:cubicBezTo>
                  <a:cubicBezTo>
                    <a:pt x="42962" y="10220"/>
                    <a:pt x="42614" y="11857"/>
                    <a:pt x="42118" y="13543"/>
                  </a:cubicBezTo>
                  <a:cubicBezTo>
                    <a:pt x="41722" y="15131"/>
                    <a:pt x="41126" y="16718"/>
                    <a:pt x="40332" y="18306"/>
                  </a:cubicBezTo>
                  <a:cubicBezTo>
                    <a:pt x="39638" y="19794"/>
                    <a:pt x="38795" y="21034"/>
                    <a:pt x="37802" y="22027"/>
                  </a:cubicBezTo>
                  <a:cubicBezTo>
                    <a:pt x="36413" y="23416"/>
                    <a:pt x="33933" y="24805"/>
                    <a:pt x="30361" y="26194"/>
                  </a:cubicBezTo>
                  <a:cubicBezTo>
                    <a:pt x="26888" y="27484"/>
                    <a:pt x="22721"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5" y="546"/>
                    <a:pt x="39390"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7" name="Shape 3105"/>
            <p:cNvSpPr/>
            <p:nvPr/>
          </p:nvSpPr>
          <p:spPr>
            <a:xfrm>
              <a:off x="514576" y="503527"/>
              <a:ext cx="75828" cy="170218"/>
            </a:xfrm>
            <a:custGeom>
              <a:avLst/>
              <a:gdLst/>
              <a:ahLst/>
              <a:cxnLst/>
              <a:rect l="0" t="0" r="0" b="0"/>
              <a:pathLst>
                <a:path w="75828" h="170218">
                  <a:moveTo>
                    <a:pt x="75828" y="0"/>
                  </a:moveTo>
                  <a:lnTo>
                    <a:pt x="75828" y="24936"/>
                  </a:lnTo>
                  <a:lnTo>
                    <a:pt x="65782" y="27492"/>
                  </a:lnTo>
                  <a:cubicBezTo>
                    <a:pt x="60821" y="30369"/>
                    <a:pt x="56406" y="34239"/>
                    <a:pt x="52536" y="39100"/>
                  </a:cubicBezTo>
                  <a:cubicBezTo>
                    <a:pt x="48667" y="43863"/>
                    <a:pt x="45294" y="49369"/>
                    <a:pt x="42416" y="55620"/>
                  </a:cubicBezTo>
                  <a:cubicBezTo>
                    <a:pt x="39539" y="61871"/>
                    <a:pt x="37207" y="68271"/>
                    <a:pt x="35421" y="74819"/>
                  </a:cubicBezTo>
                  <a:cubicBezTo>
                    <a:pt x="33635" y="81368"/>
                    <a:pt x="32296" y="87866"/>
                    <a:pt x="31403" y="94316"/>
                  </a:cubicBezTo>
                  <a:cubicBezTo>
                    <a:pt x="30510" y="100765"/>
                    <a:pt x="30063" y="106569"/>
                    <a:pt x="30063" y="111728"/>
                  </a:cubicBezTo>
                  <a:cubicBezTo>
                    <a:pt x="30063" y="116689"/>
                    <a:pt x="30510" y="121253"/>
                    <a:pt x="31403" y="125421"/>
                  </a:cubicBezTo>
                  <a:cubicBezTo>
                    <a:pt x="32296" y="129588"/>
                    <a:pt x="33685" y="133160"/>
                    <a:pt x="35570" y="136136"/>
                  </a:cubicBezTo>
                  <a:cubicBezTo>
                    <a:pt x="37455" y="139113"/>
                    <a:pt x="39936" y="141494"/>
                    <a:pt x="43011" y="143280"/>
                  </a:cubicBezTo>
                  <a:cubicBezTo>
                    <a:pt x="46087" y="144967"/>
                    <a:pt x="49808" y="145810"/>
                    <a:pt x="54173" y="145810"/>
                  </a:cubicBezTo>
                  <a:cubicBezTo>
                    <a:pt x="60623" y="145810"/>
                    <a:pt x="67022" y="144074"/>
                    <a:pt x="73372" y="140601"/>
                  </a:cubicBezTo>
                  <a:lnTo>
                    <a:pt x="75828" y="138592"/>
                  </a:lnTo>
                  <a:lnTo>
                    <a:pt x="75828" y="162138"/>
                  </a:lnTo>
                  <a:lnTo>
                    <a:pt x="66377" y="166944"/>
                  </a:lnTo>
                  <a:cubicBezTo>
                    <a:pt x="60028" y="169127"/>
                    <a:pt x="53529" y="170218"/>
                    <a:pt x="46881" y="170218"/>
                  </a:cubicBezTo>
                  <a:cubicBezTo>
                    <a:pt x="38249" y="170218"/>
                    <a:pt x="30907" y="168779"/>
                    <a:pt x="24854" y="165902"/>
                  </a:cubicBezTo>
                  <a:cubicBezTo>
                    <a:pt x="18901" y="163025"/>
                    <a:pt x="14089" y="159056"/>
                    <a:pt x="10418" y="153996"/>
                  </a:cubicBezTo>
                  <a:cubicBezTo>
                    <a:pt x="6747" y="148935"/>
                    <a:pt x="4068" y="142982"/>
                    <a:pt x="2381" y="136136"/>
                  </a:cubicBezTo>
                  <a:cubicBezTo>
                    <a:pt x="794" y="129290"/>
                    <a:pt x="0" y="121849"/>
                    <a:pt x="0" y="113812"/>
                  </a:cubicBezTo>
                  <a:cubicBezTo>
                    <a:pt x="0" y="107065"/>
                    <a:pt x="645" y="99525"/>
                    <a:pt x="1935" y="91190"/>
                  </a:cubicBezTo>
                  <a:cubicBezTo>
                    <a:pt x="3225" y="82757"/>
                    <a:pt x="5259" y="74323"/>
                    <a:pt x="8037" y="65889"/>
                  </a:cubicBezTo>
                  <a:cubicBezTo>
                    <a:pt x="10815" y="57357"/>
                    <a:pt x="14387" y="49072"/>
                    <a:pt x="18752" y="41035"/>
                  </a:cubicBezTo>
                  <a:cubicBezTo>
                    <a:pt x="23118" y="32998"/>
                    <a:pt x="28327" y="25805"/>
                    <a:pt x="34379" y="19455"/>
                  </a:cubicBezTo>
                  <a:cubicBezTo>
                    <a:pt x="40531" y="13105"/>
                    <a:pt x="47625" y="8045"/>
                    <a:pt x="55662" y="4275"/>
                  </a:cubicBezTo>
                  <a:lnTo>
                    <a:pt x="7582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8" name="Shape 3106"/>
            <p:cNvSpPr/>
            <p:nvPr/>
          </p:nvSpPr>
          <p:spPr>
            <a:xfrm>
              <a:off x="259456" y="501997"/>
              <a:ext cx="69949" cy="89470"/>
            </a:xfrm>
            <a:custGeom>
              <a:avLst/>
              <a:gdLst/>
              <a:ahLst/>
              <a:cxnLst/>
              <a:rect l="0" t="0" r="0" b="0"/>
              <a:pathLst>
                <a:path w="69949" h="89470">
                  <a:moveTo>
                    <a:pt x="16073" y="0"/>
                  </a:moveTo>
                  <a:cubicBezTo>
                    <a:pt x="25797" y="0"/>
                    <a:pt x="34032" y="1240"/>
                    <a:pt x="40779" y="3721"/>
                  </a:cubicBezTo>
                  <a:cubicBezTo>
                    <a:pt x="47625" y="6102"/>
                    <a:pt x="53181" y="9227"/>
                    <a:pt x="57448" y="13097"/>
                  </a:cubicBezTo>
                  <a:cubicBezTo>
                    <a:pt x="61813" y="16867"/>
                    <a:pt x="64988"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2" y="82153"/>
                    <a:pt x="29121" y="85626"/>
                    <a:pt x="16818" y="88106"/>
                  </a:cubicBezTo>
                  <a:lnTo>
                    <a:pt x="0" y="89470"/>
                  </a:lnTo>
                  <a:lnTo>
                    <a:pt x="0" y="69157"/>
                  </a:lnTo>
                  <a:lnTo>
                    <a:pt x="7441" y="68610"/>
                  </a:lnTo>
                  <a:cubicBezTo>
                    <a:pt x="15677" y="67121"/>
                    <a:pt x="22225" y="65088"/>
                    <a:pt x="27087" y="62508"/>
                  </a:cubicBezTo>
                  <a:cubicBezTo>
                    <a:pt x="32048" y="59928"/>
                    <a:pt x="35520" y="56902"/>
                    <a:pt x="37505" y="53429"/>
                  </a:cubicBezTo>
                  <a:cubicBezTo>
                    <a:pt x="39588" y="49957"/>
                    <a:pt x="40630" y="46286"/>
                    <a:pt x="40630" y="42416"/>
                  </a:cubicBezTo>
                  <a:cubicBezTo>
                    <a:pt x="40630" y="36562"/>
                    <a:pt x="38299"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39" name="Shape 3107"/>
            <p:cNvSpPr/>
            <p:nvPr/>
          </p:nvSpPr>
          <p:spPr>
            <a:xfrm>
              <a:off x="349623" y="428625"/>
              <a:ext cx="75257" cy="242888"/>
            </a:xfrm>
            <a:custGeom>
              <a:avLst/>
              <a:gdLst/>
              <a:ahLst/>
              <a:cxnLst/>
              <a:rect l="0" t="0" r="0" b="0"/>
              <a:pathLst>
                <a:path w="75257" h="242888">
                  <a:moveTo>
                    <a:pt x="62061" y="0"/>
                  </a:moveTo>
                  <a:cubicBezTo>
                    <a:pt x="64839" y="0"/>
                    <a:pt x="67121" y="149"/>
                    <a:pt x="68907" y="446"/>
                  </a:cubicBezTo>
                  <a:cubicBezTo>
                    <a:pt x="70693" y="645"/>
                    <a:pt x="72082" y="992"/>
                    <a:pt x="73075" y="1488"/>
                  </a:cubicBezTo>
                  <a:cubicBezTo>
                    <a:pt x="74067" y="1885"/>
                    <a:pt x="74662" y="2431"/>
                    <a:pt x="74861" y="3125"/>
                  </a:cubicBezTo>
                  <a:cubicBezTo>
                    <a:pt x="75158" y="3820"/>
                    <a:pt x="75257" y="4614"/>
                    <a:pt x="75158" y="5507"/>
                  </a:cubicBezTo>
                  <a:lnTo>
                    <a:pt x="28873" y="237530"/>
                  </a:lnTo>
                  <a:cubicBezTo>
                    <a:pt x="28674" y="238423"/>
                    <a:pt x="28277" y="239216"/>
                    <a:pt x="27682" y="239911"/>
                  </a:cubicBezTo>
                  <a:cubicBezTo>
                    <a:pt x="27087" y="240506"/>
                    <a:pt x="26194" y="241052"/>
                    <a:pt x="25003" y="241548"/>
                  </a:cubicBezTo>
                  <a:cubicBezTo>
                    <a:pt x="23912" y="241945"/>
                    <a:pt x="22374" y="242243"/>
                    <a:pt x="20389" y="242441"/>
                  </a:cubicBezTo>
                  <a:cubicBezTo>
                    <a:pt x="18504" y="242739"/>
                    <a:pt x="16173" y="242888"/>
                    <a:pt x="13395" y="242888"/>
                  </a:cubicBezTo>
                  <a:cubicBezTo>
                    <a:pt x="10517" y="242888"/>
                    <a:pt x="8186" y="242739"/>
                    <a:pt x="6400" y="242441"/>
                  </a:cubicBezTo>
                  <a:cubicBezTo>
                    <a:pt x="4614" y="242243"/>
                    <a:pt x="3225" y="241945"/>
                    <a:pt x="2232" y="241548"/>
                  </a:cubicBezTo>
                  <a:cubicBezTo>
                    <a:pt x="1240" y="241052"/>
                    <a:pt x="595" y="240506"/>
                    <a:pt x="298" y="239911"/>
                  </a:cubicBezTo>
                  <a:cubicBezTo>
                    <a:pt x="0" y="239216"/>
                    <a:pt x="0" y="238423"/>
                    <a:pt x="298" y="237530"/>
                  </a:cubicBezTo>
                  <a:lnTo>
                    <a:pt x="46434" y="5507"/>
                  </a:lnTo>
                  <a:cubicBezTo>
                    <a:pt x="46633" y="4614"/>
                    <a:pt x="46980" y="3820"/>
                    <a:pt x="47476" y="3125"/>
                  </a:cubicBezTo>
                  <a:cubicBezTo>
                    <a:pt x="48071" y="2431"/>
                    <a:pt x="48964" y="1885"/>
                    <a:pt x="50155" y="1488"/>
                  </a:cubicBezTo>
                  <a:cubicBezTo>
                    <a:pt x="51346" y="992"/>
                    <a:pt x="52884" y="645"/>
                    <a:pt x="54769" y="446"/>
                  </a:cubicBezTo>
                  <a:cubicBezTo>
                    <a:pt x="56753" y="149"/>
                    <a:pt x="59184" y="0"/>
                    <a:pt x="6206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0" name="Shape 3108"/>
            <p:cNvSpPr/>
            <p:nvPr/>
          </p:nvSpPr>
          <p:spPr>
            <a:xfrm>
              <a:off x="986789" y="504527"/>
              <a:ext cx="94977" cy="229195"/>
            </a:xfrm>
            <a:custGeom>
              <a:avLst/>
              <a:gdLst/>
              <a:ahLst/>
              <a:cxnLst/>
              <a:rect l="0" t="0" r="0" b="0"/>
              <a:pathLst>
                <a:path w="94977" h="229195">
                  <a:moveTo>
                    <a:pt x="57845" y="0"/>
                  </a:moveTo>
                  <a:cubicBezTo>
                    <a:pt x="60325" y="0"/>
                    <a:pt x="62309" y="99"/>
                    <a:pt x="63798" y="298"/>
                  </a:cubicBezTo>
                  <a:cubicBezTo>
                    <a:pt x="65286" y="397"/>
                    <a:pt x="66477" y="645"/>
                    <a:pt x="67370" y="1042"/>
                  </a:cubicBezTo>
                  <a:cubicBezTo>
                    <a:pt x="68362" y="1439"/>
                    <a:pt x="68957" y="1984"/>
                    <a:pt x="69155" y="2679"/>
                  </a:cubicBezTo>
                  <a:cubicBezTo>
                    <a:pt x="69354" y="3373"/>
                    <a:pt x="69404" y="4217"/>
                    <a:pt x="69304" y="5209"/>
                  </a:cubicBezTo>
                  <a:lnTo>
                    <a:pt x="63500" y="34826"/>
                  </a:lnTo>
                  <a:cubicBezTo>
                    <a:pt x="65088" y="31055"/>
                    <a:pt x="67816" y="26988"/>
                    <a:pt x="71686" y="22622"/>
                  </a:cubicBezTo>
                  <a:cubicBezTo>
                    <a:pt x="75555" y="18256"/>
                    <a:pt x="80169" y="14188"/>
                    <a:pt x="85527" y="10418"/>
                  </a:cubicBezTo>
                  <a:lnTo>
                    <a:pt x="94977" y="5576"/>
                  </a:lnTo>
                  <a:lnTo>
                    <a:pt x="94977" y="29253"/>
                  </a:lnTo>
                  <a:lnTo>
                    <a:pt x="79276" y="41970"/>
                  </a:lnTo>
                  <a:cubicBezTo>
                    <a:pt x="73720" y="48220"/>
                    <a:pt x="68759" y="55612"/>
                    <a:pt x="64393" y="64145"/>
                  </a:cubicBezTo>
                  <a:cubicBezTo>
                    <a:pt x="60027" y="72678"/>
                    <a:pt x="56853" y="81955"/>
                    <a:pt x="54868" y="91976"/>
                  </a:cubicBezTo>
                  <a:lnTo>
                    <a:pt x="49213" y="120700"/>
                  </a:lnTo>
                  <a:cubicBezTo>
                    <a:pt x="54670" y="128736"/>
                    <a:pt x="60523" y="134789"/>
                    <a:pt x="66774" y="138857"/>
                  </a:cubicBezTo>
                  <a:cubicBezTo>
                    <a:pt x="73025" y="142825"/>
                    <a:pt x="80070" y="144810"/>
                    <a:pt x="87908" y="144810"/>
                  </a:cubicBezTo>
                  <a:lnTo>
                    <a:pt x="94977" y="142979"/>
                  </a:lnTo>
                  <a:lnTo>
                    <a:pt x="94977" y="167727"/>
                  </a:lnTo>
                  <a:lnTo>
                    <a:pt x="87759" y="169218"/>
                  </a:lnTo>
                  <a:cubicBezTo>
                    <a:pt x="82500" y="169218"/>
                    <a:pt x="77738" y="168672"/>
                    <a:pt x="73471" y="167580"/>
                  </a:cubicBezTo>
                  <a:cubicBezTo>
                    <a:pt x="69205" y="166588"/>
                    <a:pt x="65286" y="165199"/>
                    <a:pt x="61714" y="163413"/>
                  </a:cubicBezTo>
                  <a:cubicBezTo>
                    <a:pt x="58142" y="161528"/>
                    <a:pt x="54818" y="159345"/>
                    <a:pt x="51743" y="156865"/>
                  </a:cubicBezTo>
                  <a:cubicBezTo>
                    <a:pt x="48766" y="154384"/>
                    <a:pt x="45988" y="151606"/>
                    <a:pt x="43408" y="148530"/>
                  </a:cubicBezTo>
                  <a:lnTo>
                    <a:pt x="28674" y="223540"/>
                  </a:lnTo>
                  <a:cubicBezTo>
                    <a:pt x="28476" y="224532"/>
                    <a:pt x="28079" y="225375"/>
                    <a:pt x="27484" y="226070"/>
                  </a:cubicBezTo>
                  <a:cubicBezTo>
                    <a:pt x="26988" y="226764"/>
                    <a:pt x="26144" y="227310"/>
                    <a:pt x="24954" y="227707"/>
                  </a:cubicBezTo>
                  <a:cubicBezTo>
                    <a:pt x="23862" y="228203"/>
                    <a:pt x="22374" y="228550"/>
                    <a:pt x="20489" y="228749"/>
                  </a:cubicBezTo>
                  <a:cubicBezTo>
                    <a:pt x="18604" y="229046"/>
                    <a:pt x="16173" y="229195"/>
                    <a:pt x="13196" y="229195"/>
                  </a:cubicBezTo>
                  <a:cubicBezTo>
                    <a:pt x="10616" y="229195"/>
                    <a:pt x="8384" y="229046"/>
                    <a:pt x="6499" y="228749"/>
                  </a:cubicBezTo>
                  <a:cubicBezTo>
                    <a:pt x="4713" y="228550"/>
                    <a:pt x="3324" y="228203"/>
                    <a:pt x="2332" y="227707"/>
                  </a:cubicBezTo>
                  <a:cubicBezTo>
                    <a:pt x="1339" y="227310"/>
                    <a:pt x="695" y="226764"/>
                    <a:pt x="397" y="226070"/>
                  </a:cubicBezTo>
                  <a:cubicBezTo>
                    <a:pt x="99" y="225375"/>
                    <a:pt x="0" y="224532"/>
                    <a:pt x="99" y="223540"/>
                  </a:cubicBezTo>
                  <a:lnTo>
                    <a:pt x="44004" y="5209"/>
                  </a:lnTo>
                  <a:cubicBezTo>
                    <a:pt x="44202" y="3324"/>
                    <a:pt x="45343" y="1984"/>
                    <a:pt x="47427" y="1191"/>
                  </a:cubicBezTo>
                  <a:cubicBezTo>
                    <a:pt x="49510" y="397"/>
                    <a:pt x="52983" y="0"/>
                    <a:pt x="57845"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1" name="Shape 3109"/>
            <p:cNvSpPr/>
            <p:nvPr/>
          </p:nvSpPr>
          <p:spPr>
            <a:xfrm>
              <a:off x="824766" y="504527"/>
              <a:ext cx="153045" cy="169218"/>
            </a:xfrm>
            <a:custGeom>
              <a:avLst/>
              <a:gdLst/>
              <a:ahLst/>
              <a:cxnLst/>
              <a:rect l="0" t="0" r="0" b="0"/>
              <a:pathLst>
                <a:path w="153045" h="169218">
                  <a:moveTo>
                    <a:pt x="37654" y="0"/>
                  </a:moveTo>
                  <a:cubicBezTo>
                    <a:pt x="40432" y="0"/>
                    <a:pt x="42714" y="99"/>
                    <a:pt x="44500" y="298"/>
                  </a:cubicBezTo>
                  <a:cubicBezTo>
                    <a:pt x="46286" y="397"/>
                    <a:pt x="47675" y="695"/>
                    <a:pt x="48667" y="1191"/>
                  </a:cubicBezTo>
                  <a:cubicBezTo>
                    <a:pt x="49659" y="1687"/>
                    <a:pt x="50304" y="2282"/>
                    <a:pt x="50602" y="2977"/>
                  </a:cubicBezTo>
                  <a:cubicBezTo>
                    <a:pt x="50899" y="3671"/>
                    <a:pt x="50949" y="4415"/>
                    <a:pt x="50750" y="5209"/>
                  </a:cubicBezTo>
                  <a:lnTo>
                    <a:pt x="31700" y="102096"/>
                  </a:lnTo>
                  <a:cubicBezTo>
                    <a:pt x="31006" y="105073"/>
                    <a:pt x="30460" y="108198"/>
                    <a:pt x="30063" y="111472"/>
                  </a:cubicBezTo>
                  <a:cubicBezTo>
                    <a:pt x="29766" y="114647"/>
                    <a:pt x="29617" y="117921"/>
                    <a:pt x="29617" y="121295"/>
                  </a:cubicBezTo>
                  <a:cubicBezTo>
                    <a:pt x="29617" y="124768"/>
                    <a:pt x="29914" y="127943"/>
                    <a:pt x="30510" y="130820"/>
                  </a:cubicBezTo>
                  <a:cubicBezTo>
                    <a:pt x="31204" y="133598"/>
                    <a:pt x="32296" y="136029"/>
                    <a:pt x="33784" y="138113"/>
                  </a:cubicBezTo>
                  <a:cubicBezTo>
                    <a:pt x="35371" y="140196"/>
                    <a:pt x="37405" y="141833"/>
                    <a:pt x="39886" y="143024"/>
                  </a:cubicBezTo>
                  <a:cubicBezTo>
                    <a:pt x="42466" y="144214"/>
                    <a:pt x="45541" y="144810"/>
                    <a:pt x="49113" y="144810"/>
                  </a:cubicBezTo>
                  <a:cubicBezTo>
                    <a:pt x="55265" y="144810"/>
                    <a:pt x="61516" y="143073"/>
                    <a:pt x="67866" y="139601"/>
                  </a:cubicBezTo>
                  <a:cubicBezTo>
                    <a:pt x="74315" y="136029"/>
                    <a:pt x="80318" y="131118"/>
                    <a:pt x="85874" y="124867"/>
                  </a:cubicBezTo>
                  <a:cubicBezTo>
                    <a:pt x="91430" y="118616"/>
                    <a:pt x="96391" y="111175"/>
                    <a:pt x="100757" y="102543"/>
                  </a:cubicBezTo>
                  <a:cubicBezTo>
                    <a:pt x="105122" y="93911"/>
                    <a:pt x="108347" y="84485"/>
                    <a:pt x="110430" y="74265"/>
                  </a:cubicBezTo>
                  <a:lnTo>
                    <a:pt x="124123" y="5209"/>
                  </a:lnTo>
                  <a:cubicBezTo>
                    <a:pt x="124222" y="4415"/>
                    <a:pt x="124569" y="3671"/>
                    <a:pt x="125164" y="2977"/>
                  </a:cubicBezTo>
                  <a:cubicBezTo>
                    <a:pt x="125859" y="2282"/>
                    <a:pt x="126802" y="1687"/>
                    <a:pt x="127992" y="1191"/>
                  </a:cubicBezTo>
                  <a:cubicBezTo>
                    <a:pt x="129183" y="695"/>
                    <a:pt x="130721" y="397"/>
                    <a:pt x="132606" y="298"/>
                  </a:cubicBezTo>
                  <a:cubicBezTo>
                    <a:pt x="134590" y="99"/>
                    <a:pt x="136971" y="0"/>
                    <a:pt x="139750" y="0"/>
                  </a:cubicBezTo>
                  <a:cubicBezTo>
                    <a:pt x="142528" y="0"/>
                    <a:pt x="144810" y="99"/>
                    <a:pt x="146596" y="298"/>
                  </a:cubicBezTo>
                  <a:cubicBezTo>
                    <a:pt x="148382" y="397"/>
                    <a:pt x="149771" y="695"/>
                    <a:pt x="150763" y="1191"/>
                  </a:cubicBezTo>
                  <a:cubicBezTo>
                    <a:pt x="151755" y="1687"/>
                    <a:pt x="152400" y="2282"/>
                    <a:pt x="152698" y="2977"/>
                  </a:cubicBezTo>
                  <a:cubicBezTo>
                    <a:pt x="152995" y="3671"/>
                    <a:pt x="153045" y="4415"/>
                    <a:pt x="152846" y="5209"/>
                  </a:cubicBezTo>
                  <a:lnTo>
                    <a:pt x="121444" y="161627"/>
                  </a:lnTo>
                  <a:cubicBezTo>
                    <a:pt x="121345" y="162520"/>
                    <a:pt x="120997" y="163314"/>
                    <a:pt x="120402" y="164009"/>
                  </a:cubicBezTo>
                  <a:cubicBezTo>
                    <a:pt x="119807" y="164703"/>
                    <a:pt x="118963" y="165249"/>
                    <a:pt x="117872" y="165646"/>
                  </a:cubicBezTo>
                  <a:cubicBezTo>
                    <a:pt x="116880" y="166043"/>
                    <a:pt x="115540" y="166340"/>
                    <a:pt x="113854" y="166539"/>
                  </a:cubicBezTo>
                  <a:cubicBezTo>
                    <a:pt x="112266" y="166836"/>
                    <a:pt x="110232" y="166985"/>
                    <a:pt x="107752" y="166985"/>
                  </a:cubicBezTo>
                  <a:cubicBezTo>
                    <a:pt x="105470" y="166985"/>
                    <a:pt x="103535" y="166836"/>
                    <a:pt x="101947" y="166539"/>
                  </a:cubicBezTo>
                  <a:cubicBezTo>
                    <a:pt x="100360" y="166340"/>
                    <a:pt x="99120" y="166043"/>
                    <a:pt x="98227" y="165646"/>
                  </a:cubicBezTo>
                  <a:cubicBezTo>
                    <a:pt x="97433" y="165249"/>
                    <a:pt x="96887" y="164703"/>
                    <a:pt x="96589" y="164009"/>
                  </a:cubicBezTo>
                  <a:cubicBezTo>
                    <a:pt x="96292" y="163314"/>
                    <a:pt x="96242" y="162520"/>
                    <a:pt x="96441" y="161627"/>
                  </a:cubicBezTo>
                  <a:lnTo>
                    <a:pt x="102245" y="132308"/>
                  </a:lnTo>
                  <a:cubicBezTo>
                    <a:pt x="100360" y="136178"/>
                    <a:pt x="97433" y="140295"/>
                    <a:pt x="93464" y="144661"/>
                  </a:cubicBezTo>
                  <a:cubicBezTo>
                    <a:pt x="89495" y="149027"/>
                    <a:pt x="84782" y="153095"/>
                    <a:pt x="79325" y="156865"/>
                  </a:cubicBezTo>
                  <a:cubicBezTo>
                    <a:pt x="73968" y="160536"/>
                    <a:pt x="68064" y="163513"/>
                    <a:pt x="61615" y="165795"/>
                  </a:cubicBezTo>
                  <a:cubicBezTo>
                    <a:pt x="55265" y="168077"/>
                    <a:pt x="48766" y="169218"/>
                    <a:pt x="42118" y="169218"/>
                  </a:cubicBezTo>
                  <a:cubicBezTo>
                    <a:pt x="34280" y="169218"/>
                    <a:pt x="27632" y="168126"/>
                    <a:pt x="22175" y="165943"/>
                  </a:cubicBezTo>
                  <a:cubicBezTo>
                    <a:pt x="16818" y="163860"/>
                    <a:pt x="12502" y="160933"/>
                    <a:pt x="9227" y="157163"/>
                  </a:cubicBezTo>
                  <a:cubicBezTo>
                    <a:pt x="5953" y="153392"/>
                    <a:pt x="3572" y="148927"/>
                    <a:pt x="2084" y="143768"/>
                  </a:cubicBezTo>
                  <a:cubicBezTo>
                    <a:pt x="695" y="138609"/>
                    <a:pt x="0" y="133003"/>
                    <a:pt x="0" y="126950"/>
                  </a:cubicBezTo>
                  <a:cubicBezTo>
                    <a:pt x="0" y="123081"/>
                    <a:pt x="248" y="119162"/>
                    <a:pt x="744" y="115193"/>
                  </a:cubicBezTo>
                  <a:cubicBezTo>
                    <a:pt x="1240" y="111224"/>
                    <a:pt x="1885" y="107206"/>
                    <a:pt x="2679" y="103138"/>
                  </a:cubicBezTo>
                  <a:lnTo>
                    <a:pt x="22027" y="5209"/>
                  </a:lnTo>
                  <a:cubicBezTo>
                    <a:pt x="22225" y="4415"/>
                    <a:pt x="22622" y="3671"/>
                    <a:pt x="23217" y="2977"/>
                  </a:cubicBezTo>
                  <a:cubicBezTo>
                    <a:pt x="23813" y="2282"/>
                    <a:pt x="24705" y="1687"/>
                    <a:pt x="25896" y="1191"/>
                  </a:cubicBezTo>
                  <a:cubicBezTo>
                    <a:pt x="27087" y="695"/>
                    <a:pt x="28625" y="397"/>
                    <a:pt x="30510" y="298"/>
                  </a:cubicBezTo>
                  <a:cubicBezTo>
                    <a:pt x="32494" y="99"/>
                    <a:pt x="34875" y="0"/>
                    <a:pt x="37654"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2" name="Shape 3110"/>
            <p:cNvSpPr/>
            <p:nvPr/>
          </p:nvSpPr>
          <p:spPr>
            <a:xfrm>
              <a:off x="694409" y="501997"/>
              <a:ext cx="119955" cy="169515"/>
            </a:xfrm>
            <a:custGeom>
              <a:avLst/>
              <a:gdLst/>
              <a:ahLst/>
              <a:cxnLst/>
              <a:rect l="0" t="0" r="0" b="0"/>
              <a:pathLst>
                <a:path w="119955" h="169515">
                  <a:moveTo>
                    <a:pt x="99566" y="0"/>
                  </a:moveTo>
                  <a:cubicBezTo>
                    <a:pt x="101550" y="0"/>
                    <a:pt x="103535" y="149"/>
                    <a:pt x="105519" y="446"/>
                  </a:cubicBezTo>
                  <a:cubicBezTo>
                    <a:pt x="107603" y="744"/>
                    <a:pt x="109488" y="1091"/>
                    <a:pt x="111175" y="1488"/>
                  </a:cubicBezTo>
                  <a:cubicBezTo>
                    <a:pt x="112961" y="1885"/>
                    <a:pt x="114498" y="2381"/>
                    <a:pt x="115788" y="2977"/>
                  </a:cubicBezTo>
                  <a:cubicBezTo>
                    <a:pt x="117177" y="3473"/>
                    <a:pt x="118219" y="4068"/>
                    <a:pt x="118914" y="4763"/>
                  </a:cubicBezTo>
                  <a:cubicBezTo>
                    <a:pt x="119608" y="5457"/>
                    <a:pt x="119955" y="6548"/>
                    <a:pt x="119955" y="8037"/>
                  </a:cubicBezTo>
                  <a:cubicBezTo>
                    <a:pt x="119955" y="8533"/>
                    <a:pt x="119856" y="9475"/>
                    <a:pt x="119658" y="10864"/>
                  </a:cubicBezTo>
                  <a:cubicBezTo>
                    <a:pt x="119459" y="12154"/>
                    <a:pt x="119211" y="13692"/>
                    <a:pt x="118914" y="15478"/>
                  </a:cubicBezTo>
                  <a:cubicBezTo>
                    <a:pt x="118715" y="17165"/>
                    <a:pt x="118368" y="18951"/>
                    <a:pt x="117872" y="20836"/>
                  </a:cubicBezTo>
                  <a:cubicBezTo>
                    <a:pt x="117475" y="22622"/>
                    <a:pt x="116929" y="24309"/>
                    <a:pt x="116235" y="25896"/>
                  </a:cubicBezTo>
                  <a:cubicBezTo>
                    <a:pt x="115540" y="27384"/>
                    <a:pt x="114796" y="28674"/>
                    <a:pt x="114002" y="29766"/>
                  </a:cubicBezTo>
                  <a:cubicBezTo>
                    <a:pt x="113308" y="30758"/>
                    <a:pt x="112514" y="31254"/>
                    <a:pt x="111621" y="31254"/>
                  </a:cubicBezTo>
                  <a:cubicBezTo>
                    <a:pt x="110629" y="31254"/>
                    <a:pt x="109587" y="31055"/>
                    <a:pt x="108496" y="30659"/>
                  </a:cubicBezTo>
                  <a:cubicBezTo>
                    <a:pt x="107404" y="30262"/>
                    <a:pt x="106164" y="29815"/>
                    <a:pt x="104775" y="29319"/>
                  </a:cubicBezTo>
                  <a:cubicBezTo>
                    <a:pt x="103485" y="28724"/>
                    <a:pt x="101947" y="28228"/>
                    <a:pt x="100161" y="27831"/>
                  </a:cubicBezTo>
                  <a:cubicBezTo>
                    <a:pt x="98475" y="27335"/>
                    <a:pt x="96490" y="27087"/>
                    <a:pt x="94208" y="27087"/>
                  </a:cubicBezTo>
                  <a:cubicBezTo>
                    <a:pt x="90239" y="27087"/>
                    <a:pt x="85675" y="28823"/>
                    <a:pt x="80516" y="32296"/>
                  </a:cubicBezTo>
                  <a:cubicBezTo>
                    <a:pt x="75357" y="35669"/>
                    <a:pt x="70296" y="40382"/>
                    <a:pt x="65336" y="46434"/>
                  </a:cubicBezTo>
                  <a:cubicBezTo>
                    <a:pt x="60375" y="52487"/>
                    <a:pt x="55811" y="59630"/>
                    <a:pt x="51643" y="67866"/>
                  </a:cubicBezTo>
                  <a:cubicBezTo>
                    <a:pt x="47575" y="76002"/>
                    <a:pt x="44549" y="84882"/>
                    <a:pt x="42565" y="94506"/>
                  </a:cubicBezTo>
                  <a:lnTo>
                    <a:pt x="28873" y="164157"/>
                  </a:lnTo>
                  <a:cubicBezTo>
                    <a:pt x="28674" y="165050"/>
                    <a:pt x="28277" y="165844"/>
                    <a:pt x="27682" y="166539"/>
                  </a:cubicBezTo>
                  <a:cubicBezTo>
                    <a:pt x="27087" y="167134"/>
                    <a:pt x="26194" y="167680"/>
                    <a:pt x="25003" y="168176"/>
                  </a:cubicBezTo>
                  <a:cubicBezTo>
                    <a:pt x="23912" y="168573"/>
                    <a:pt x="22374" y="168870"/>
                    <a:pt x="20389" y="169069"/>
                  </a:cubicBezTo>
                  <a:cubicBezTo>
                    <a:pt x="18504" y="169366"/>
                    <a:pt x="16173" y="169515"/>
                    <a:pt x="13395" y="169515"/>
                  </a:cubicBezTo>
                  <a:cubicBezTo>
                    <a:pt x="10517"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403" y="7739"/>
                  </a:lnTo>
                  <a:cubicBezTo>
                    <a:pt x="31502" y="6945"/>
                    <a:pt x="31800" y="6201"/>
                    <a:pt x="32296" y="5507"/>
                  </a:cubicBezTo>
                  <a:cubicBezTo>
                    <a:pt x="32891" y="4812"/>
                    <a:pt x="33784" y="4217"/>
                    <a:pt x="34975" y="3721"/>
                  </a:cubicBezTo>
                  <a:cubicBezTo>
                    <a:pt x="36165" y="3225"/>
                    <a:pt x="37604" y="2927"/>
                    <a:pt x="39291" y="2828"/>
                  </a:cubicBezTo>
                  <a:cubicBezTo>
                    <a:pt x="40977" y="2629"/>
                    <a:pt x="42962"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899" y="36165"/>
                  </a:lnTo>
                  <a:cubicBezTo>
                    <a:pt x="53578" y="31403"/>
                    <a:pt x="56753" y="26839"/>
                    <a:pt x="60424" y="22473"/>
                  </a:cubicBezTo>
                  <a:cubicBezTo>
                    <a:pt x="64095" y="18107"/>
                    <a:pt x="68064" y="14288"/>
                    <a:pt x="72330" y="11013"/>
                  </a:cubicBezTo>
                  <a:cubicBezTo>
                    <a:pt x="76597" y="7640"/>
                    <a:pt x="81062" y="4961"/>
                    <a:pt x="85725" y="2977"/>
                  </a:cubicBezTo>
                  <a:cubicBezTo>
                    <a:pt x="90488" y="992"/>
                    <a:pt x="95101" y="0"/>
                    <a:pt x="9956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3" name="Shape 3111"/>
            <p:cNvSpPr/>
            <p:nvPr/>
          </p:nvSpPr>
          <p:spPr>
            <a:xfrm>
              <a:off x="590404" y="501997"/>
              <a:ext cx="82476" cy="228454"/>
            </a:xfrm>
            <a:custGeom>
              <a:avLst/>
              <a:gdLst/>
              <a:ahLst/>
              <a:cxnLst/>
              <a:rect l="0" t="0" r="0" b="0"/>
              <a:pathLst>
                <a:path w="82476" h="228454">
                  <a:moveTo>
                    <a:pt x="7218" y="0"/>
                  </a:moveTo>
                  <a:cubicBezTo>
                    <a:pt x="17537" y="0"/>
                    <a:pt x="26368" y="2084"/>
                    <a:pt x="33710" y="6251"/>
                  </a:cubicBezTo>
                  <a:cubicBezTo>
                    <a:pt x="41052" y="10418"/>
                    <a:pt x="47600" y="16173"/>
                    <a:pt x="53355" y="23515"/>
                  </a:cubicBezTo>
                  <a:lnTo>
                    <a:pt x="56778" y="7739"/>
                  </a:lnTo>
                  <a:cubicBezTo>
                    <a:pt x="57175" y="5854"/>
                    <a:pt x="58465" y="4514"/>
                    <a:pt x="60647" y="3721"/>
                  </a:cubicBezTo>
                  <a:cubicBezTo>
                    <a:pt x="62930" y="2927"/>
                    <a:pt x="66353" y="2530"/>
                    <a:pt x="70917" y="2530"/>
                  </a:cubicBezTo>
                  <a:cubicBezTo>
                    <a:pt x="73298" y="2530"/>
                    <a:pt x="75233" y="2629"/>
                    <a:pt x="76721" y="2828"/>
                  </a:cubicBezTo>
                  <a:cubicBezTo>
                    <a:pt x="78308" y="2927"/>
                    <a:pt x="79549" y="3225"/>
                    <a:pt x="80442" y="3721"/>
                  </a:cubicBezTo>
                  <a:cubicBezTo>
                    <a:pt x="81434" y="4217"/>
                    <a:pt x="82029" y="4812"/>
                    <a:pt x="82228" y="5507"/>
                  </a:cubicBezTo>
                  <a:cubicBezTo>
                    <a:pt x="82426" y="6201"/>
                    <a:pt x="82476" y="6945"/>
                    <a:pt x="82376" y="7739"/>
                  </a:cubicBezTo>
                  <a:lnTo>
                    <a:pt x="48592" y="176510"/>
                  </a:lnTo>
                  <a:cubicBezTo>
                    <a:pt x="46707" y="185738"/>
                    <a:pt x="43681" y="193824"/>
                    <a:pt x="39514" y="200769"/>
                  </a:cubicBezTo>
                  <a:cubicBezTo>
                    <a:pt x="35446" y="207714"/>
                    <a:pt x="30237" y="213469"/>
                    <a:pt x="23887" y="218033"/>
                  </a:cubicBezTo>
                  <a:cubicBezTo>
                    <a:pt x="17537" y="222597"/>
                    <a:pt x="9996" y="226020"/>
                    <a:pt x="1265" y="228302"/>
                  </a:cubicBezTo>
                  <a:lnTo>
                    <a:pt x="0" y="228454"/>
                  </a:lnTo>
                  <a:lnTo>
                    <a:pt x="0" y="203216"/>
                  </a:lnTo>
                  <a:lnTo>
                    <a:pt x="5730" y="200769"/>
                  </a:lnTo>
                  <a:cubicBezTo>
                    <a:pt x="9500" y="198189"/>
                    <a:pt x="12576" y="194915"/>
                    <a:pt x="14957" y="190946"/>
                  </a:cubicBezTo>
                  <a:cubicBezTo>
                    <a:pt x="17338" y="187077"/>
                    <a:pt x="19124" y="182414"/>
                    <a:pt x="20315" y="176957"/>
                  </a:cubicBezTo>
                  <a:cubicBezTo>
                    <a:pt x="22200" y="166439"/>
                    <a:pt x="24135" y="157708"/>
                    <a:pt x="26119" y="150763"/>
                  </a:cubicBezTo>
                  <a:cubicBezTo>
                    <a:pt x="28104" y="143818"/>
                    <a:pt x="29741" y="138460"/>
                    <a:pt x="31031" y="134689"/>
                  </a:cubicBezTo>
                  <a:cubicBezTo>
                    <a:pt x="29146" y="138956"/>
                    <a:pt x="26169" y="143272"/>
                    <a:pt x="22101" y="147638"/>
                  </a:cubicBezTo>
                  <a:cubicBezTo>
                    <a:pt x="18132" y="151904"/>
                    <a:pt x="13469" y="155873"/>
                    <a:pt x="8111" y="159544"/>
                  </a:cubicBezTo>
                  <a:lnTo>
                    <a:pt x="0" y="163668"/>
                  </a:lnTo>
                  <a:lnTo>
                    <a:pt x="0" y="140122"/>
                  </a:lnTo>
                  <a:lnTo>
                    <a:pt x="15553" y="127397"/>
                  </a:lnTo>
                  <a:cubicBezTo>
                    <a:pt x="21109" y="121146"/>
                    <a:pt x="26020" y="113754"/>
                    <a:pt x="30287" y="105221"/>
                  </a:cubicBezTo>
                  <a:cubicBezTo>
                    <a:pt x="34553" y="96689"/>
                    <a:pt x="37728" y="87412"/>
                    <a:pt x="39812" y="77391"/>
                  </a:cubicBezTo>
                  <a:lnTo>
                    <a:pt x="45765" y="48667"/>
                  </a:lnTo>
                  <a:cubicBezTo>
                    <a:pt x="40308" y="40729"/>
                    <a:pt x="34404" y="34776"/>
                    <a:pt x="28054" y="30807"/>
                  </a:cubicBezTo>
                  <a:cubicBezTo>
                    <a:pt x="21803" y="26739"/>
                    <a:pt x="14759" y="24705"/>
                    <a:pt x="6921" y="24705"/>
                  </a:cubicBezTo>
                  <a:lnTo>
                    <a:pt x="0" y="26466"/>
                  </a:lnTo>
                  <a:lnTo>
                    <a:pt x="0" y="1530"/>
                  </a:lnTo>
                  <a:lnTo>
                    <a:pt x="7218"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4" name="Shape 3112"/>
            <p:cNvSpPr/>
            <p:nvPr/>
          </p:nvSpPr>
          <p:spPr>
            <a:xfrm>
              <a:off x="1169599" y="504527"/>
              <a:ext cx="94977" cy="229195"/>
            </a:xfrm>
            <a:custGeom>
              <a:avLst/>
              <a:gdLst/>
              <a:ahLst/>
              <a:cxnLst/>
              <a:rect l="0" t="0" r="0" b="0"/>
              <a:pathLst>
                <a:path w="94977" h="229195">
                  <a:moveTo>
                    <a:pt x="57845" y="0"/>
                  </a:moveTo>
                  <a:cubicBezTo>
                    <a:pt x="60325" y="0"/>
                    <a:pt x="62310" y="99"/>
                    <a:pt x="63798" y="298"/>
                  </a:cubicBezTo>
                  <a:cubicBezTo>
                    <a:pt x="65286" y="397"/>
                    <a:pt x="66477" y="645"/>
                    <a:pt x="67370" y="1042"/>
                  </a:cubicBezTo>
                  <a:cubicBezTo>
                    <a:pt x="68362" y="1439"/>
                    <a:pt x="68957" y="1984"/>
                    <a:pt x="69156" y="2679"/>
                  </a:cubicBezTo>
                  <a:cubicBezTo>
                    <a:pt x="69354" y="3373"/>
                    <a:pt x="69403" y="4217"/>
                    <a:pt x="69304" y="5209"/>
                  </a:cubicBezTo>
                  <a:lnTo>
                    <a:pt x="63500" y="34826"/>
                  </a:lnTo>
                  <a:cubicBezTo>
                    <a:pt x="65088" y="31055"/>
                    <a:pt x="67816" y="26988"/>
                    <a:pt x="71686" y="22622"/>
                  </a:cubicBezTo>
                  <a:cubicBezTo>
                    <a:pt x="75555" y="18256"/>
                    <a:pt x="80169" y="14188"/>
                    <a:pt x="85527" y="10418"/>
                  </a:cubicBezTo>
                  <a:lnTo>
                    <a:pt x="94977" y="5576"/>
                  </a:lnTo>
                  <a:lnTo>
                    <a:pt x="94977" y="29253"/>
                  </a:lnTo>
                  <a:lnTo>
                    <a:pt x="79276" y="41970"/>
                  </a:lnTo>
                  <a:cubicBezTo>
                    <a:pt x="73720" y="48220"/>
                    <a:pt x="68759" y="55612"/>
                    <a:pt x="64393" y="64145"/>
                  </a:cubicBezTo>
                  <a:cubicBezTo>
                    <a:pt x="60028" y="72678"/>
                    <a:pt x="56853" y="81955"/>
                    <a:pt x="54868" y="91976"/>
                  </a:cubicBezTo>
                  <a:lnTo>
                    <a:pt x="49213" y="120700"/>
                  </a:lnTo>
                  <a:cubicBezTo>
                    <a:pt x="54670" y="128736"/>
                    <a:pt x="60524" y="134789"/>
                    <a:pt x="66774" y="138857"/>
                  </a:cubicBezTo>
                  <a:cubicBezTo>
                    <a:pt x="73025" y="142825"/>
                    <a:pt x="80069" y="144810"/>
                    <a:pt x="87908" y="144810"/>
                  </a:cubicBezTo>
                  <a:lnTo>
                    <a:pt x="94977" y="142979"/>
                  </a:lnTo>
                  <a:lnTo>
                    <a:pt x="94977" y="167727"/>
                  </a:lnTo>
                  <a:lnTo>
                    <a:pt x="87759" y="169218"/>
                  </a:lnTo>
                  <a:cubicBezTo>
                    <a:pt x="82501" y="169218"/>
                    <a:pt x="77738" y="168672"/>
                    <a:pt x="73472" y="167580"/>
                  </a:cubicBezTo>
                  <a:cubicBezTo>
                    <a:pt x="69205" y="166588"/>
                    <a:pt x="65286" y="165199"/>
                    <a:pt x="61714" y="163413"/>
                  </a:cubicBezTo>
                  <a:cubicBezTo>
                    <a:pt x="58142" y="161528"/>
                    <a:pt x="54819" y="159345"/>
                    <a:pt x="51743" y="156865"/>
                  </a:cubicBezTo>
                  <a:cubicBezTo>
                    <a:pt x="48766" y="154384"/>
                    <a:pt x="45988" y="151606"/>
                    <a:pt x="43408" y="148530"/>
                  </a:cubicBezTo>
                  <a:lnTo>
                    <a:pt x="28674" y="223540"/>
                  </a:lnTo>
                  <a:cubicBezTo>
                    <a:pt x="28476" y="224532"/>
                    <a:pt x="28079" y="225375"/>
                    <a:pt x="27484" y="226070"/>
                  </a:cubicBezTo>
                  <a:cubicBezTo>
                    <a:pt x="26988" y="226764"/>
                    <a:pt x="26144" y="227310"/>
                    <a:pt x="24954" y="227707"/>
                  </a:cubicBezTo>
                  <a:cubicBezTo>
                    <a:pt x="23862" y="228203"/>
                    <a:pt x="22374" y="228550"/>
                    <a:pt x="20489" y="228749"/>
                  </a:cubicBezTo>
                  <a:cubicBezTo>
                    <a:pt x="18604" y="229046"/>
                    <a:pt x="16173" y="229195"/>
                    <a:pt x="13196" y="229195"/>
                  </a:cubicBezTo>
                  <a:cubicBezTo>
                    <a:pt x="10617" y="229195"/>
                    <a:pt x="8384" y="229046"/>
                    <a:pt x="6499" y="228749"/>
                  </a:cubicBezTo>
                  <a:cubicBezTo>
                    <a:pt x="4713" y="228550"/>
                    <a:pt x="3324" y="228203"/>
                    <a:pt x="2332" y="227707"/>
                  </a:cubicBezTo>
                  <a:cubicBezTo>
                    <a:pt x="1339" y="227310"/>
                    <a:pt x="695" y="226764"/>
                    <a:pt x="397" y="226070"/>
                  </a:cubicBezTo>
                  <a:cubicBezTo>
                    <a:pt x="99" y="225375"/>
                    <a:pt x="0" y="224532"/>
                    <a:pt x="99" y="223540"/>
                  </a:cubicBezTo>
                  <a:lnTo>
                    <a:pt x="44004" y="5209"/>
                  </a:lnTo>
                  <a:cubicBezTo>
                    <a:pt x="44202" y="3324"/>
                    <a:pt x="45343" y="1984"/>
                    <a:pt x="47427" y="1191"/>
                  </a:cubicBezTo>
                  <a:cubicBezTo>
                    <a:pt x="49510" y="397"/>
                    <a:pt x="52983" y="0"/>
                    <a:pt x="57845"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5" name="Shape 3113"/>
            <p:cNvSpPr/>
            <p:nvPr/>
          </p:nvSpPr>
          <p:spPr>
            <a:xfrm>
              <a:off x="1081766" y="501997"/>
              <a:ext cx="75828" cy="170257"/>
            </a:xfrm>
            <a:custGeom>
              <a:avLst/>
              <a:gdLst/>
              <a:ahLst/>
              <a:cxnLst/>
              <a:rect l="0" t="0" r="0" b="0"/>
              <a:pathLst>
                <a:path w="75828" h="170257">
                  <a:moveTo>
                    <a:pt x="28649" y="0"/>
                  </a:moveTo>
                  <a:cubicBezTo>
                    <a:pt x="37480" y="0"/>
                    <a:pt x="44872" y="1538"/>
                    <a:pt x="50825" y="4614"/>
                  </a:cubicBezTo>
                  <a:cubicBezTo>
                    <a:pt x="56778" y="7590"/>
                    <a:pt x="61590" y="11609"/>
                    <a:pt x="65261" y="16669"/>
                  </a:cubicBezTo>
                  <a:cubicBezTo>
                    <a:pt x="69031" y="21729"/>
                    <a:pt x="71710" y="27682"/>
                    <a:pt x="73298" y="34528"/>
                  </a:cubicBezTo>
                  <a:cubicBezTo>
                    <a:pt x="74985" y="41374"/>
                    <a:pt x="75828" y="48766"/>
                    <a:pt x="75828" y="56704"/>
                  </a:cubicBezTo>
                  <a:cubicBezTo>
                    <a:pt x="75828" y="63351"/>
                    <a:pt x="75183" y="70892"/>
                    <a:pt x="73893" y="79325"/>
                  </a:cubicBezTo>
                  <a:cubicBezTo>
                    <a:pt x="72603" y="87759"/>
                    <a:pt x="70569" y="96242"/>
                    <a:pt x="67791" y="104775"/>
                  </a:cubicBezTo>
                  <a:cubicBezTo>
                    <a:pt x="65013" y="113308"/>
                    <a:pt x="61441" y="121593"/>
                    <a:pt x="57076" y="129629"/>
                  </a:cubicBezTo>
                  <a:cubicBezTo>
                    <a:pt x="52710" y="137666"/>
                    <a:pt x="47452" y="144810"/>
                    <a:pt x="41300" y="151061"/>
                  </a:cubicBezTo>
                  <a:cubicBezTo>
                    <a:pt x="35247" y="157311"/>
                    <a:pt x="28203" y="162322"/>
                    <a:pt x="20166" y="166092"/>
                  </a:cubicBezTo>
                  <a:lnTo>
                    <a:pt x="0" y="170257"/>
                  </a:lnTo>
                  <a:lnTo>
                    <a:pt x="0" y="145509"/>
                  </a:lnTo>
                  <a:lnTo>
                    <a:pt x="9599" y="143024"/>
                  </a:lnTo>
                  <a:cubicBezTo>
                    <a:pt x="14660" y="140047"/>
                    <a:pt x="19124" y="136128"/>
                    <a:pt x="22994" y="131266"/>
                  </a:cubicBezTo>
                  <a:cubicBezTo>
                    <a:pt x="26963" y="126405"/>
                    <a:pt x="30336" y="120948"/>
                    <a:pt x="33114" y="114895"/>
                  </a:cubicBezTo>
                  <a:cubicBezTo>
                    <a:pt x="35992" y="108744"/>
                    <a:pt x="38373" y="102394"/>
                    <a:pt x="40258" y="95845"/>
                  </a:cubicBezTo>
                  <a:cubicBezTo>
                    <a:pt x="42143" y="89198"/>
                    <a:pt x="43532" y="82649"/>
                    <a:pt x="44425" y="76200"/>
                  </a:cubicBezTo>
                  <a:cubicBezTo>
                    <a:pt x="45318" y="69652"/>
                    <a:pt x="45765" y="63798"/>
                    <a:pt x="45765" y="58638"/>
                  </a:cubicBezTo>
                  <a:cubicBezTo>
                    <a:pt x="45765" y="53578"/>
                    <a:pt x="45318" y="48964"/>
                    <a:pt x="44425" y="44797"/>
                  </a:cubicBezTo>
                  <a:cubicBezTo>
                    <a:pt x="43532" y="40630"/>
                    <a:pt x="42143" y="37058"/>
                    <a:pt x="40258" y="34082"/>
                  </a:cubicBezTo>
                  <a:cubicBezTo>
                    <a:pt x="38373" y="31105"/>
                    <a:pt x="35892" y="28823"/>
                    <a:pt x="32817" y="27236"/>
                  </a:cubicBezTo>
                  <a:cubicBezTo>
                    <a:pt x="29741" y="25549"/>
                    <a:pt x="25921" y="24705"/>
                    <a:pt x="21357" y="24705"/>
                  </a:cubicBezTo>
                  <a:cubicBezTo>
                    <a:pt x="15106" y="24705"/>
                    <a:pt x="8756" y="26442"/>
                    <a:pt x="2307" y="29914"/>
                  </a:cubicBezTo>
                  <a:lnTo>
                    <a:pt x="0" y="31783"/>
                  </a:lnTo>
                  <a:lnTo>
                    <a:pt x="0" y="8106"/>
                  </a:lnTo>
                  <a:lnTo>
                    <a:pt x="8558" y="3721"/>
                  </a:lnTo>
                  <a:cubicBezTo>
                    <a:pt x="15205" y="1240"/>
                    <a:pt x="21903" y="0"/>
                    <a:pt x="2864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6" name="Shape 3114"/>
            <p:cNvSpPr/>
            <p:nvPr/>
          </p:nvSpPr>
          <p:spPr>
            <a:xfrm>
              <a:off x="1367242" y="504490"/>
              <a:ext cx="77986" cy="169255"/>
            </a:xfrm>
            <a:custGeom>
              <a:avLst/>
              <a:gdLst/>
              <a:ahLst/>
              <a:cxnLst/>
              <a:rect l="0" t="0" r="0" b="0"/>
              <a:pathLst>
                <a:path w="77986" h="169255">
                  <a:moveTo>
                    <a:pt x="77986" y="0"/>
                  </a:moveTo>
                  <a:lnTo>
                    <a:pt x="77986" y="23978"/>
                  </a:lnTo>
                  <a:lnTo>
                    <a:pt x="71289" y="25338"/>
                  </a:lnTo>
                  <a:cubicBezTo>
                    <a:pt x="65633" y="27818"/>
                    <a:pt x="60573" y="31192"/>
                    <a:pt x="56108" y="35458"/>
                  </a:cubicBezTo>
                  <a:cubicBezTo>
                    <a:pt x="51643" y="39625"/>
                    <a:pt x="47774" y="44537"/>
                    <a:pt x="44500" y="50192"/>
                  </a:cubicBezTo>
                  <a:cubicBezTo>
                    <a:pt x="41225" y="55848"/>
                    <a:pt x="38497" y="61900"/>
                    <a:pt x="36314" y="68349"/>
                  </a:cubicBezTo>
                  <a:cubicBezTo>
                    <a:pt x="34230" y="74799"/>
                    <a:pt x="32643" y="81397"/>
                    <a:pt x="31552" y="88143"/>
                  </a:cubicBezTo>
                  <a:cubicBezTo>
                    <a:pt x="30559" y="94890"/>
                    <a:pt x="30063" y="101488"/>
                    <a:pt x="30063" y="107938"/>
                  </a:cubicBezTo>
                  <a:cubicBezTo>
                    <a:pt x="30063" y="113792"/>
                    <a:pt x="30659" y="119050"/>
                    <a:pt x="31849" y="123713"/>
                  </a:cubicBezTo>
                  <a:cubicBezTo>
                    <a:pt x="33139" y="128277"/>
                    <a:pt x="35223" y="132197"/>
                    <a:pt x="38100" y="135471"/>
                  </a:cubicBezTo>
                  <a:cubicBezTo>
                    <a:pt x="40977" y="138646"/>
                    <a:pt x="44648" y="141126"/>
                    <a:pt x="49113" y="142912"/>
                  </a:cubicBezTo>
                  <a:cubicBezTo>
                    <a:pt x="53677" y="144599"/>
                    <a:pt x="59184" y="145442"/>
                    <a:pt x="65633" y="145442"/>
                  </a:cubicBezTo>
                  <a:lnTo>
                    <a:pt x="77986" y="143011"/>
                  </a:lnTo>
                  <a:lnTo>
                    <a:pt x="77986" y="166813"/>
                  </a:lnTo>
                  <a:lnTo>
                    <a:pt x="62954" y="169255"/>
                  </a:lnTo>
                  <a:cubicBezTo>
                    <a:pt x="51842" y="169255"/>
                    <a:pt x="42317" y="167965"/>
                    <a:pt x="34379" y="165385"/>
                  </a:cubicBezTo>
                  <a:cubicBezTo>
                    <a:pt x="26541" y="162706"/>
                    <a:pt x="20042" y="158837"/>
                    <a:pt x="14883" y="153777"/>
                  </a:cubicBezTo>
                  <a:cubicBezTo>
                    <a:pt x="9823" y="148617"/>
                    <a:pt x="6052" y="142367"/>
                    <a:pt x="3572" y="135024"/>
                  </a:cubicBezTo>
                  <a:cubicBezTo>
                    <a:pt x="1191" y="127583"/>
                    <a:pt x="0" y="119149"/>
                    <a:pt x="0" y="109724"/>
                  </a:cubicBezTo>
                  <a:cubicBezTo>
                    <a:pt x="0" y="101191"/>
                    <a:pt x="744" y="92459"/>
                    <a:pt x="2232" y="83530"/>
                  </a:cubicBezTo>
                  <a:cubicBezTo>
                    <a:pt x="3820" y="74600"/>
                    <a:pt x="6300" y="66018"/>
                    <a:pt x="9674" y="57783"/>
                  </a:cubicBezTo>
                  <a:cubicBezTo>
                    <a:pt x="13047" y="49547"/>
                    <a:pt x="17264" y="41759"/>
                    <a:pt x="22324" y="34417"/>
                  </a:cubicBezTo>
                  <a:cubicBezTo>
                    <a:pt x="27384" y="27074"/>
                    <a:pt x="33338" y="20724"/>
                    <a:pt x="40184" y="15367"/>
                  </a:cubicBezTo>
                  <a:cubicBezTo>
                    <a:pt x="47030" y="9909"/>
                    <a:pt x="54818" y="5593"/>
                    <a:pt x="63550" y="2418"/>
                  </a:cubicBezTo>
                  <a:lnTo>
                    <a:pt x="77986"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7" name="Shape 3115"/>
            <p:cNvSpPr/>
            <p:nvPr/>
          </p:nvSpPr>
          <p:spPr>
            <a:xfrm>
              <a:off x="1264577" y="501997"/>
              <a:ext cx="75828" cy="170257"/>
            </a:xfrm>
            <a:custGeom>
              <a:avLst/>
              <a:gdLst/>
              <a:ahLst/>
              <a:cxnLst/>
              <a:rect l="0" t="0" r="0" b="0"/>
              <a:pathLst>
                <a:path w="75828" h="170257">
                  <a:moveTo>
                    <a:pt x="28649" y="0"/>
                  </a:moveTo>
                  <a:cubicBezTo>
                    <a:pt x="37479" y="0"/>
                    <a:pt x="44872" y="1538"/>
                    <a:pt x="50825" y="4614"/>
                  </a:cubicBezTo>
                  <a:cubicBezTo>
                    <a:pt x="56778" y="7590"/>
                    <a:pt x="61590" y="11609"/>
                    <a:pt x="65261" y="16669"/>
                  </a:cubicBezTo>
                  <a:cubicBezTo>
                    <a:pt x="69031" y="21729"/>
                    <a:pt x="71710" y="27682"/>
                    <a:pt x="73298" y="34528"/>
                  </a:cubicBezTo>
                  <a:cubicBezTo>
                    <a:pt x="74984" y="41374"/>
                    <a:pt x="75828" y="48766"/>
                    <a:pt x="75828" y="56704"/>
                  </a:cubicBezTo>
                  <a:cubicBezTo>
                    <a:pt x="75828" y="63351"/>
                    <a:pt x="75183" y="70892"/>
                    <a:pt x="73893" y="79325"/>
                  </a:cubicBezTo>
                  <a:cubicBezTo>
                    <a:pt x="72603" y="87759"/>
                    <a:pt x="70569" y="96242"/>
                    <a:pt x="67791" y="104775"/>
                  </a:cubicBezTo>
                  <a:cubicBezTo>
                    <a:pt x="65013" y="113308"/>
                    <a:pt x="61441" y="121593"/>
                    <a:pt x="57076" y="129629"/>
                  </a:cubicBezTo>
                  <a:cubicBezTo>
                    <a:pt x="52710" y="137666"/>
                    <a:pt x="47451" y="144810"/>
                    <a:pt x="41300" y="151061"/>
                  </a:cubicBezTo>
                  <a:cubicBezTo>
                    <a:pt x="35247" y="157311"/>
                    <a:pt x="28203" y="162322"/>
                    <a:pt x="20166" y="166092"/>
                  </a:cubicBezTo>
                  <a:lnTo>
                    <a:pt x="0" y="170257"/>
                  </a:lnTo>
                  <a:lnTo>
                    <a:pt x="0" y="145509"/>
                  </a:lnTo>
                  <a:lnTo>
                    <a:pt x="9599" y="143024"/>
                  </a:lnTo>
                  <a:cubicBezTo>
                    <a:pt x="14660" y="140047"/>
                    <a:pt x="19124" y="136128"/>
                    <a:pt x="22994" y="131266"/>
                  </a:cubicBezTo>
                  <a:cubicBezTo>
                    <a:pt x="26963" y="126405"/>
                    <a:pt x="30336" y="120948"/>
                    <a:pt x="33114" y="114895"/>
                  </a:cubicBezTo>
                  <a:cubicBezTo>
                    <a:pt x="35991" y="108744"/>
                    <a:pt x="38372" y="102394"/>
                    <a:pt x="40258" y="95845"/>
                  </a:cubicBezTo>
                  <a:cubicBezTo>
                    <a:pt x="42143" y="89198"/>
                    <a:pt x="43532" y="82649"/>
                    <a:pt x="44425" y="76200"/>
                  </a:cubicBezTo>
                  <a:cubicBezTo>
                    <a:pt x="45318" y="69652"/>
                    <a:pt x="45765" y="63798"/>
                    <a:pt x="45765" y="58638"/>
                  </a:cubicBezTo>
                  <a:cubicBezTo>
                    <a:pt x="45765" y="53578"/>
                    <a:pt x="45318" y="48964"/>
                    <a:pt x="44425" y="44797"/>
                  </a:cubicBezTo>
                  <a:cubicBezTo>
                    <a:pt x="43532" y="40630"/>
                    <a:pt x="42143" y="37058"/>
                    <a:pt x="40258" y="34082"/>
                  </a:cubicBezTo>
                  <a:cubicBezTo>
                    <a:pt x="38372" y="31105"/>
                    <a:pt x="35892" y="28823"/>
                    <a:pt x="32817" y="27236"/>
                  </a:cubicBezTo>
                  <a:cubicBezTo>
                    <a:pt x="29740" y="25549"/>
                    <a:pt x="25921" y="24705"/>
                    <a:pt x="21357" y="24705"/>
                  </a:cubicBezTo>
                  <a:cubicBezTo>
                    <a:pt x="15106" y="24705"/>
                    <a:pt x="8756" y="26442"/>
                    <a:pt x="2307" y="29914"/>
                  </a:cubicBezTo>
                  <a:lnTo>
                    <a:pt x="0" y="31783"/>
                  </a:lnTo>
                  <a:lnTo>
                    <a:pt x="0" y="8106"/>
                  </a:lnTo>
                  <a:lnTo>
                    <a:pt x="8558" y="3721"/>
                  </a:lnTo>
                  <a:cubicBezTo>
                    <a:pt x="15205" y="1240"/>
                    <a:pt x="21903" y="0"/>
                    <a:pt x="2864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8" name="Shape 3116"/>
            <p:cNvSpPr/>
            <p:nvPr/>
          </p:nvSpPr>
          <p:spPr>
            <a:xfrm>
              <a:off x="1517658" y="631626"/>
              <a:ext cx="72380" cy="89148"/>
            </a:xfrm>
            <a:custGeom>
              <a:avLst/>
              <a:gdLst/>
              <a:ahLst/>
              <a:cxnLst/>
              <a:rect l="0" t="0" r="0" b="0"/>
              <a:pathLst>
                <a:path w="72380" h="89148">
                  <a:moveTo>
                    <a:pt x="57497" y="0"/>
                  </a:moveTo>
                  <a:cubicBezTo>
                    <a:pt x="60473" y="0"/>
                    <a:pt x="62904" y="149"/>
                    <a:pt x="64789" y="446"/>
                  </a:cubicBezTo>
                  <a:cubicBezTo>
                    <a:pt x="66675" y="744"/>
                    <a:pt x="68163" y="1290"/>
                    <a:pt x="69254" y="2084"/>
                  </a:cubicBezTo>
                  <a:cubicBezTo>
                    <a:pt x="70346" y="2778"/>
                    <a:pt x="71139" y="3671"/>
                    <a:pt x="71636" y="4763"/>
                  </a:cubicBezTo>
                  <a:cubicBezTo>
                    <a:pt x="72132" y="5854"/>
                    <a:pt x="72380" y="7243"/>
                    <a:pt x="72380" y="8930"/>
                  </a:cubicBezTo>
                  <a:cubicBezTo>
                    <a:pt x="72380" y="15577"/>
                    <a:pt x="70891" y="22225"/>
                    <a:pt x="67915" y="28873"/>
                  </a:cubicBezTo>
                  <a:cubicBezTo>
                    <a:pt x="64938" y="35520"/>
                    <a:pt x="60722" y="42069"/>
                    <a:pt x="55264" y="48518"/>
                  </a:cubicBezTo>
                  <a:lnTo>
                    <a:pt x="24159" y="84386"/>
                  </a:lnTo>
                  <a:cubicBezTo>
                    <a:pt x="22671" y="86072"/>
                    <a:pt x="20736" y="87263"/>
                    <a:pt x="18355" y="87957"/>
                  </a:cubicBezTo>
                  <a:cubicBezTo>
                    <a:pt x="15875" y="88751"/>
                    <a:pt x="12501" y="89148"/>
                    <a:pt x="8235" y="89148"/>
                  </a:cubicBezTo>
                  <a:cubicBezTo>
                    <a:pt x="6151" y="89148"/>
                    <a:pt x="4514" y="88999"/>
                    <a:pt x="3323" y="88702"/>
                  </a:cubicBezTo>
                  <a:cubicBezTo>
                    <a:pt x="2034" y="88404"/>
                    <a:pt x="1141" y="88007"/>
                    <a:pt x="645" y="87511"/>
                  </a:cubicBezTo>
                  <a:cubicBezTo>
                    <a:pt x="149" y="87114"/>
                    <a:pt x="0" y="86420"/>
                    <a:pt x="198" y="85427"/>
                  </a:cubicBezTo>
                  <a:cubicBezTo>
                    <a:pt x="396" y="84534"/>
                    <a:pt x="893" y="83493"/>
                    <a:pt x="1686" y="82302"/>
                  </a:cubicBezTo>
                  <a:lnTo>
                    <a:pt x="34280" y="34528"/>
                  </a:lnTo>
                  <a:lnTo>
                    <a:pt x="38298" y="13990"/>
                  </a:lnTo>
                  <a:cubicBezTo>
                    <a:pt x="38893" y="10914"/>
                    <a:pt x="39638" y="8434"/>
                    <a:pt x="40530" y="6548"/>
                  </a:cubicBezTo>
                  <a:cubicBezTo>
                    <a:pt x="41423" y="4663"/>
                    <a:pt x="42614" y="3274"/>
                    <a:pt x="44102" y="2381"/>
                  </a:cubicBezTo>
                  <a:cubicBezTo>
                    <a:pt x="45591" y="1488"/>
                    <a:pt x="47377" y="893"/>
                    <a:pt x="49460" y="595"/>
                  </a:cubicBezTo>
                  <a:cubicBezTo>
                    <a:pt x="51643" y="198"/>
                    <a:pt x="54322" y="0"/>
                    <a:pt x="57497"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49" name="Shape 3117"/>
            <p:cNvSpPr/>
            <p:nvPr/>
          </p:nvSpPr>
          <p:spPr>
            <a:xfrm>
              <a:off x="2559785" y="504898"/>
              <a:ext cx="77242" cy="168847"/>
            </a:xfrm>
            <a:custGeom>
              <a:avLst/>
              <a:gdLst/>
              <a:ahLst/>
              <a:cxnLst/>
              <a:rect l="0" t="0" r="0" b="0"/>
              <a:pathLst>
                <a:path w="77242" h="168847">
                  <a:moveTo>
                    <a:pt x="77242" y="0"/>
                  </a:moveTo>
                  <a:lnTo>
                    <a:pt x="77242" y="22510"/>
                  </a:lnTo>
                  <a:lnTo>
                    <a:pt x="71140" y="23739"/>
                  </a:lnTo>
                  <a:cubicBezTo>
                    <a:pt x="65385" y="26319"/>
                    <a:pt x="60275" y="29792"/>
                    <a:pt x="55811" y="34157"/>
                  </a:cubicBezTo>
                  <a:cubicBezTo>
                    <a:pt x="51346" y="38523"/>
                    <a:pt x="47526" y="43633"/>
                    <a:pt x="44351" y="49487"/>
                  </a:cubicBezTo>
                  <a:cubicBezTo>
                    <a:pt x="41175" y="55340"/>
                    <a:pt x="38596" y="61492"/>
                    <a:pt x="36612" y="67941"/>
                  </a:cubicBezTo>
                  <a:lnTo>
                    <a:pt x="54322" y="67941"/>
                  </a:lnTo>
                  <a:lnTo>
                    <a:pt x="77242" y="66256"/>
                  </a:lnTo>
                  <a:lnTo>
                    <a:pt x="77242" y="86569"/>
                  </a:lnTo>
                  <a:lnTo>
                    <a:pt x="50006" y="88777"/>
                  </a:lnTo>
                  <a:lnTo>
                    <a:pt x="31552" y="88777"/>
                  </a:lnTo>
                  <a:cubicBezTo>
                    <a:pt x="30757" y="92647"/>
                    <a:pt x="30212" y="96367"/>
                    <a:pt x="29914" y="99939"/>
                  </a:cubicBezTo>
                  <a:cubicBezTo>
                    <a:pt x="29617" y="103511"/>
                    <a:pt x="29468" y="106885"/>
                    <a:pt x="29468" y="110060"/>
                  </a:cubicBezTo>
                  <a:cubicBezTo>
                    <a:pt x="29468" y="121569"/>
                    <a:pt x="32345" y="130399"/>
                    <a:pt x="38100" y="136551"/>
                  </a:cubicBezTo>
                  <a:cubicBezTo>
                    <a:pt x="43854" y="142703"/>
                    <a:pt x="53132" y="145778"/>
                    <a:pt x="65931" y="145778"/>
                  </a:cubicBezTo>
                  <a:lnTo>
                    <a:pt x="77242" y="144850"/>
                  </a:lnTo>
                  <a:lnTo>
                    <a:pt x="77242" y="167913"/>
                  </a:lnTo>
                  <a:lnTo>
                    <a:pt x="61764" y="168847"/>
                  </a:lnTo>
                  <a:cubicBezTo>
                    <a:pt x="51445" y="168847"/>
                    <a:pt x="42416" y="167706"/>
                    <a:pt x="34677" y="165424"/>
                  </a:cubicBezTo>
                  <a:cubicBezTo>
                    <a:pt x="26938" y="163142"/>
                    <a:pt x="20488" y="159619"/>
                    <a:pt x="15329" y="154857"/>
                  </a:cubicBezTo>
                  <a:cubicBezTo>
                    <a:pt x="10170" y="149995"/>
                    <a:pt x="6300" y="143992"/>
                    <a:pt x="3721" y="136849"/>
                  </a:cubicBezTo>
                  <a:cubicBezTo>
                    <a:pt x="1240" y="129606"/>
                    <a:pt x="0" y="121122"/>
                    <a:pt x="0" y="111399"/>
                  </a:cubicBezTo>
                  <a:cubicBezTo>
                    <a:pt x="0" y="103858"/>
                    <a:pt x="694"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89" y="10940"/>
                    <a:pt x="53776"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0" name="Shape 3118"/>
            <p:cNvSpPr/>
            <p:nvPr/>
          </p:nvSpPr>
          <p:spPr>
            <a:xfrm>
              <a:off x="2194562" y="504527"/>
              <a:ext cx="60077" cy="166985"/>
            </a:xfrm>
            <a:custGeom>
              <a:avLst/>
              <a:gdLst/>
              <a:ahLst/>
              <a:cxnLst/>
              <a:rect l="0" t="0" r="0" b="0"/>
              <a:pathLst>
                <a:path w="60077" h="166985">
                  <a:moveTo>
                    <a:pt x="46732" y="0"/>
                  </a:moveTo>
                  <a:cubicBezTo>
                    <a:pt x="49510" y="0"/>
                    <a:pt x="51792" y="99"/>
                    <a:pt x="53578" y="298"/>
                  </a:cubicBezTo>
                  <a:cubicBezTo>
                    <a:pt x="55463" y="496"/>
                    <a:pt x="56852" y="843"/>
                    <a:pt x="57745" y="1339"/>
                  </a:cubicBezTo>
                  <a:cubicBezTo>
                    <a:pt x="58738" y="1836"/>
                    <a:pt x="59382" y="2431"/>
                    <a:pt x="59680" y="3125"/>
                  </a:cubicBezTo>
                  <a:cubicBezTo>
                    <a:pt x="59978" y="3820"/>
                    <a:pt x="60077" y="4564"/>
                    <a:pt x="59978" y="5358"/>
                  </a:cubicBezTo>
                  <a:lnTo>
                    <a:pt x="28873" y="161627"/>
                  </a:lnTo>
                  <a:cubicBezTo>
                    <a:pt x="28674" y="162520"/>
                    <a:pt x="28277" y="163314"/>
                    <a:pt x="27682" y="164009"/>
                  </a:cubicBezTo>
                  <a:cubicBezTo>
                    <a:pt x="27087" y="164604"/>
                    <a:pt x="26194" y="165150"/>
                    <a:pt x="25003" y="165646"/>
                  </a:cubicBezTo>
                  <a:cubicBezTo>
                    <a:pt x="23912" y="166043"/>
                    <a:pt x="22373" y="166340"/>
                    <a:pt x="20389" y="166539"/>
                  </a:cubicBezTo>
                  <a:cubicBezTo>
                    <a:pt x="18504" y="166836"/>
                    <a:pt x="16173" y="166985"/>
                    <a:pt x="13395" y="166985"/>
                  </a:cubicBezTo>
                  <a:cubicBezTo>
                    <a:pt x="10517" y="166985"/>
                    <a:pt x="8186" y="166836"/>
                    <a:pt x="6400" y="166539"/>
                  </a:cubicBezTo>
                  <a:cubicBezTo>
                    <a:pt x="4614" y="166340"/>
                    <a:pt x="3225" y="166043"/>
                    <a:pt x="2232" y="165646"/>
                  </a:cubicBezTo>
                  <a:cubicBezTo>
                    <a:pt x="1240" y="165150"/>
                    <a:pt x="595" y="164604"/>
                    <a:pt x="298" y="164009"/>
                  </a:cubicBezTo>
                  <a:cubicBezTo>
                    <a:pt x="0" y="163314"/>
                    <a:pt x="0" y="162520"/>
                    <a:pt x="298" y="161627"/>
                  </a:cubicBezTo>
                  <a:lnTo>
                    <a:pt x="31403" y="5358"/>
                  </a:lnTo>
                  <a:cubicBezTo>
                    <a:pt x="31502" y="4564"/>
                    <a:pt x="31800" y="3820"/>
                    <a:pt x="32296" y="3125"/>
                  </a:cubicBezTo>
                  <a:cubicBezTo>
                    <a:pt x="32891" y="2431"/>
                    <a:pt x="33784" y="1836"/>
                    <a:pt x="34975" y="1339"/>
                  </a:cubicBezTo>
                  <a:cubicBezTo>
                    <a:pt x="36165" y="843"/>
                    <a:pt x="37703" y="496"/>
                    <a:pt x="39588" y="298"/>
                  </a:cubicBezTo>
                  <a:cubicBezTo>
                    <a:pt x="41473" y="99"/>
                    <a:pt x="43855" y="0"/>
                    <a:pt x="4673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1" name="Shape 3119"/>
            <p:cNvSpPr/>
            <p:nvPr/>
          </p:nvSpPr>
          <p:spPr>
            <a:xfrm>
              <a:off x="1874775" y="504527"/>
              <a:ext cx="60077" cy="166985"/>
            </a:xfrm>
            <a:custGeom>
              <a:avLst/>
              <a:gdLst/>
              <a:ahLst/>
              <a:cxnLst/>
              <a:rect l="0" t="0" r="0" b="0"/>
              <a:pathLst>
                <a:path w="60077" h="166985">
                  <a:moveTo>
                    <a:pt x="46732" y="0"/>
                  </a:moveTo>
                  <a:cubicBezTo>
                    <a:pt x="49510" y="0"/>
                    <a:pt x="51792" y="99"/>
                    <a:pt x="53578" y="298"/>
                  </a:cubicBezTo>
                  <a:cubicBezTo>
                    <a:pt x="55463" y="496"/>
                    <a:pt x="56852" y="843"/>
                    <a:pt x="57745" y="1339"/>
                  </a:cubicBezTo>
                  <a:cubicBezTo>
                    <a:pt x="58738" y="1836"/>
                    <a:pt x="59382" y="2431"/>
                    <a:pt x="59680" y="3125"/>
                  </a:cubicBezTo>
                  <a:cubicBezTo>
                    <a:pt x="59978" y="3820"/>
                    <a:pt x="60077" y="4564"/>
                    <a:pt x="59978" y="5358"/>
                  </a:cubicBezTo>
                  <a:lnTo>
                    <a:pt x="28873" y="161627"/>
                  </a:lnTo>
                  <a:cubicBezTo>
                    <a:pt x="28674" y="162520"/>
                    <a:pt x="28277" y="163314"/>
                    <a:pt x="27682" y="164009"/>
                  </a:cubicBezTo>
                  <a:cubicBezTo>
                    <a:pt x="27087" y="164604"/>
                    <a:pt x="26194" y="165150"/>
                    <a:pt x="25003" y="165646"/>
                  </a:cubicBezTo>
                  <a:cubicBezTo>
                    <a:pt x="23912" y="166043"/>
                    <a:pt x="22374" y="166340"/>
                    <a:pt x="20389" y="166539"/>
                  </a:cubicBezTo>
                  <a:cubicBezTo>
                    <a:pt x="18504" y="166836"/>
                    <a:pt x="16173" y="166985"/>
                    <a:pt x="13395" y="166985"/>
                  </a:cubicBezTo>
                  <a:cubicBezTo>
                    <a:pt x="10517" y="166985"/>
                    <a:pt x="8186" y="166836"/>
                    <a:pt x="6400" y="166539"/>
                  </a:cubicBezTo>
                  <a:cubicBezTo>
                    <a:pt x="4614" y="166340"/>
                    <a:pt x="3225" y="166043"/>
                    <a:pt x="2232" y="165646"/>
                  </a:cubicBezTo>
                  <a:cubicBezTo>
                    <a:pt x="1240" y="165150"/>
                    <a:pt x="595" y="164604"/>
                    <a:pt x="298" y="164009"/>
                  </a:cubicBezTo>
                  <a:cubicBezTo>
                    <a:pt x="0" y="163314"/>
                    <a:pt x="0" y="162520"/>
                    <a:pt x="298" y="161627"/>
                  </a:cubicBezTo>
                  <a:lnTo>
                    <a:pt x="31403" y="5358"/>
                  </a:lnTo>
                  <a:cubicBezTo>
                    <a:pt x="31502" y="4564"/>
                    <a:pt x="31800" y="3820"/>
                    <a:pt x="32296" y="3125"/>
                  </a:cubicBezTo>
                  <a:cubicBezTo>
                    <a:pt x="32891" y="2431"/>
                    <a:pt x="33784" y="1836"/>
                    <a:pt x="34975" y="1339"/>
                  </a:cubicBezTo>
                  <a:cubicBezTo>
                    <a:pt x="36165" y="843"/>
                    <a:pt x="37703" y="496"/>
                    <a:pt x="39588" y="298"/>
                  </a:cubicBezTo>
                  <a:cubicBezTo>
                    <a:pt x="41473" y="99"/>
                    <a:pt x="43855" y="0"/>
                    <a:pt x="4673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2" name="Shape 3120"/>
            <p:cNvSpPr/>
            <p:nvPr/>
          </p:nvSpPr>
          <p:spPr>
            <a:xfrm>
              <a:off x="1726837" y="504527"/>
              <a:ext cx="140047" cy="166985"/>
            </a:xfrm>
            <a:custGeom>
              <a:avLst/>
              <a:gdLst/>
              <a:ahLst/>
              <a:cxnLst/>
              <a:rect l="0" t="0" r="0" b="0"/>
              <a:pathLst>
                <a:path w="140047" h="166985">
                  <a:moveTo>
                    <a:pt x="14288" y="0"/>
                  </a:moveTo>
                  <a:cubicBezTo>
                    <a:pt x="17363" y="0"/>
                    <a:pt x="19794" y="99"/>
                    <a:pt x="21580" y="298"/>
                  </a:cubicBezTo>
                  <a:cubicBezTo>
                    <a:pt x="23465" y="397"/>
                    <a:pt x="24904" y="645"/>
                    <a:pt x="25896" y="1042"/>
                  </a:cubicBezTo>
                  <a:cubicBezTo>
                    <a:pt x="26888" y="1439"/>
                    <a:pt x="27533" y="2034"/>
                    <a:pt x="27831" y="2828"/>
                  </a:cubicBezTo>
                  <a:cubicBezTo>
                    <a:pt x="28228" y="3621"/>
                    <a:pt x="28476" y="4514"/>
                    <a:pt x="28575" y="5507"/>
                  </a:cubicBezTo>
                  <a:lnTo>
                    <a:pt x="47327" y="134392"/>
                  </a:lnTo>
                  <a:lnTo>
                    <a:pt x="47327" y="136475"/>
                  </a:lnTo>
                  <a:lnTo>
                    <a:pt x="48220" y="135434"/>
                  </a:lnTo>
                  <a:cubicBezTo>
                    <a:pt x="55066" y="125115"/>
                    <a:pt x="61317" y="115143"/>
                    <a:pt x="66973" y="105519"/>
                  </a:cubicBezTo>
                  <a:cubicBezTo>
                    <a:pt x="72628" y="95796"/>
                    <a:pt x="77887" y="85775"/>
                    <a:pt x="82748" y="75456"/>
                  </a:cubicBezTo>
                  <a:cubicBezTo>
                    <a:pt x="87610" y="65137"/>
                    <a:pt x="92224" y="54322"/>
                    <a:pt x="96589" y="43011"/>
                  </a:cubicBezTo>
                  <a:cubicBezTo>
                    <a:pt x="100955" y="31700"/>
                    <a:pt x="105370" y="19199"/>
                    <a:pt x="109835" y="5507"/>
                  </a:cubicBezTo>
                  <a:cubicBezTo>
                    <a:pt x="110232" y="4514"/>
                    <a:pt x="110728" y="3621"/>
                    <a:pt x="111323" y="2828"/>
                  </a:cubicBezTo>
                  <a:cubicBezTo>
                    <a:pt x="111919" y="2034"/>
                    <a:pt x="112812" y="1439"/>
                    <a:pt x="114002" y="1042"/>
                  </a:cubicBezTo>
                  <a:cubicBezTo>
                    <a:pt x="115292" y="645"/>
                    <a:pt x="116929" y="397"/>
                    <a:pt x="118914" y="298"/>
                  </a:cubicBezTo>
                  <a:cubicBezTo>
                    <a:pt x="120997" y="99"/>
                    <a:pt x="123527" y="0"/>
                    <a:pt x="126504" y="0"/>
                  </a:cubicBezTo>
                  <a:cubicBezTo>
                    <a:pt x="129282" y="0"/>
                    <a:pt x="131514" y="99"/>
                    <a:pt x="133201" y="298"/>
                  </a:cubicBezTo>
                  <a:cubicBezTo>
                    <a:pt x="134987" y="397"/>
                    <a:pt x="136376" y="595"/>
                    <a:pt x="137368" y="893"/>
                  </a:cubicBezTo>
                  <a:cubicBezTo>
                    <a:pt x="138361" y="1191"/>
                    <a:pt x="139055" y="1637"/>
                    <a:pt x="139452" y="2232"/>
                  </a:cubicBezTo>
                  <a:cubicBezTo>
                    <a:pt x="139849" y="2729"/>
                    <a:pt x="140047" y="3324"/>
                    <a:pt x="140047" y="4018"/>
                  </a:cubicBezTo>
                  <a:cubicBezTo>
                    <a:pt x="140047" y="5110"/>
                    <a:pt x="139849" y="6300"/>
                    <a:pt x="139452" y="7590"/>
                  </a:cubicBezTo>
                  <a:cubicBezTo>
                    <a:pt x="139154" y="8781"/>
                    <a:pt x="138757" y="10021"/>
                    <a:pt x="138261" y="11311"/>
                  </a:cubicBezTo>
                  <a:cubicBezTo>
                    <a:pt x="133995" y="23912"/>
                    <a:pt x="129183" y="36661"/>
                    <a:pt x="123825" y="49560"/>
                  </a:cubicBezTo>
                  <a:cubicBezTo>
                    <a:pt x="118467" y="62458"/>
                    <a:pt x="112514" y="75307"/>
                    <a:pt x="105966" y="88106"/>
                  </a:cubicBezTo>
                  <a:cubicBezTo>
                    <a:pt x="99417" y="100905"/>
                    <a:pt x="92224" y="113457"/>
                    <a:pt x="84386" y="125760"/>
                  </a:cubicBezTo>
                  <a:cubicBezTo>
                    <a:pt x="76547" y="138063"/>
                    <a:pt x="68014" y="149969"/>
                    <a:pt x="58787" y="161479"/>
                  </a:cubicBezTo>
                  <a:cubicBezTo>
                    <a:pt x="57993" y="162768"/>
                    <a:pt x="57051" y="163761"/>
                    <a:pt x="55959" y="164455"/>
                  </a:cubicBezTo>
                  <a:cubicBezTo>
                    <a:pt x="54967" y="165150"/>
                    <a:pt x="53727" y="165695"/>
                    <a:pt x="52239" y="166092"/>
                  </a:cubicBezTo>
                  <a:cubicBezTo>
                    <a:pt x="50850" y="166489"/>
                    <a:pt x="49213" y="166737"/>
                    <a:pt x="47327" y="166836"/>
                  </a:cubicBezTo>
                  <a:cubicBezTo>
                    <a:pt x="45442" y="166936"/>
                    <a:pt x="43259" y="166985"/>
                    <a:pt x="40779" y="166985"/>
                  </a:cubicBezTo>
                  <a:cubicBezTo>
                    <a:pt x="37207" y="166985"/>
                    <a:pt x="34280" y="166836"/>
                    <a:pt x="31998" y="166539"/>
                  </a:cubicBezTo>
                  <a:cubicBezTo>
                    <a:pt x="29815" y="166340"/>
                    <a:pt x="28129" y="166043"/>
                    <a:pt x="26938" y="165646"/>
                  </a:cubicBezTo>
                  <a:cubicBezTo>
                    <a:pt x="25747" y="165150"/>
                    <a:pt x="24854" y="164505"/>
                    <a:pt x="24259" y="163711"/>
                  </a:cubicBezTo>
                  <a:cubicBezTo>
                    <a:pt x="23763" y="162917"/>
                    <a:pt x="23465" y="161925"/>
                    <a:pt x="23366" y="160734"/>
                  </a:cubicBezTo>
                  <a:lnTo>
                    <a:pt x="298" y="12650"/>
                  </a:lnTo>
                  <a:cubicBezTo>
                    <a:pt x="198" y="11361"/>
                    <a:pt x="99" y="10220"/>
                    <a:pt x="0" y="9227"/>
                  </a:cubicBezTo>
                  <a:cubicBezTo>
                    <a:pt x="0" y="8235"/>
                    <a:pt x="0" y="7342"/>
                    <a:pt x="0" y="6548"/>
                  </a:cubicBezTo>
                  <a:cubicBezTo>
                    <a:pt x="0" y="5060"/>
                    <a:pt x="198" y="3919"/>
                    <a:pt x="595" y="3125"/>
                  </a:cubicBezTo>
                  <a:cubicBezTo>
                    <a:pt x="1091" y="2332"/>
                    <a:pt x="1836" y="1687"/>
                    <a:pt x="2828" y="1191"/>
                  </a:cubicBezTo>
                  <a:cubicBezTo>
                    <a:pt x="3919" y="695"/>
                    <a:pt x="5358" y="397"/>
                    <a:pt x="7144" y="298"/>
                  </a:cubicBezTo>
                  <a:cubicBezTo>
                    <a:pt x="8930" y="99"/>
                    <a:pt x="11311" y="0"/>
                    <a:pt x="14288"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3" name="Shape 3121"/>
            <p:cNvSpPr/>
            <p:nvPr/>
          </p:nvSpPr>
          <p:spPr>
            <a:xfrm>
              <a:off x="2276158" y="501997"/>
              <a:ext cx="251371" cy="169515"/>
            </a:xfrm>
            <a:custGeom>
              <a:avLst/>
              <a:gdLst/>
              <a:ahLst/>
              <a:cxnLst/>
              <a:rect l="0" t="0" r="0" b="0"/>
              <a:pathLst>
                <a:path w="251371" h="169515">
                  <a:moveTo>
                    <a:pt x="110133" y="0"/>
                  </a:moveTo>
                  <a:cubicBezTo>
                    <a:pt x="117078" y="0"/>
                    <a:pt x="123031" y="992"/>
                    <a:pt x="127992" y="2977"/>
                  </a:cubicBezTo>
                  <a:cubicBezTo>
                    <a:pt x="133052" y="4862"/>
                    <a:pt x="137170" y="7441"/>
                    <a:pt x="140345" y="10716"/>
                  </a:cubicBezTo>
                  <a:cubicBezTo>
                    <a:pt x="143520" y="13990"/>
                    <a:pt x="145852" y="17959"/>
                    <a:pt x="147340" y="22622"/>
                  </a:cubicBezTo>
                  <a:cubicBezTo>
                    <a:pt x="148828" y="27186"/>
                    <a:pt x="149771" y="32147"/>
                    <a:pt x="150168" y="37505"/>
                  </a:cubicBezTo>
                  <a:cubicBezTo>
                    <a:pt x="152450" y="33536"/>
                    <a:pt x="155625" y="29369"/>
                    <a:pt x="159693" y="25003"/>
                  </a:cubicBezTo>
                  <a:cubicBezTo>
                    <a:pt x="163761" y="20538"/>
                    <a:pt x="168424" y="16470"/>
                    <a:pt x="173682" y="12799"/>
                  </a:cubicBezTo>
                  <a:cubicBezTo>
                    <a:pt x="179040" y="9128"/>
                    <a:pt x="184845" y="6102"/>
                    <a:pt x="191095" y="3721"/>
                  </a:cubicBezTo>
                  <a:cubicBezTo>
                    <a:pt x="197346" y="1240"/>
                    <a:pt x="203696" y="0"/>
                    <a:pt x="210145" y="0"/>
                  </a:cubicBezTo>
                  <a:cubicBezTo>
                    <a:pt x="217884" y="0"/>
                    <a:pt x="224334" y="1141"/>
                    <a:pt x="229493" y="3423"/>
                  </a:cubicBezTo>
                  <a:cubicBezTo>
                    <a:pt x="234752" y="5606"/>
                    <a:pt x="239018" y="8632"/>
                    <a:pt x="242292" y="12502"/>
                  </a:cubicBezTo>
                  <a:cubicBezTo>
                    <a:pt x="245566" y="16272"/>
                    <a:pt x="247898" y="20687"/>
                    <a:pt x="249287" y="25747"/>
                  </a:cubicBezTo>
                  <a:cubicBezTo>
                    <a:pt x="250676" y="30807"/>
                    <a:pt x="251371" y="36364"/>
                    <a:pt x="251371" y="42416"/>
                  </a:cubicBezTo>
                  <a:cubicBezTo>
                    <a:pt x="251371" y="46484"/>
                    <a:pt x="251123" y="50502"/>
                    <a:pt x="250627" y="54471"/>
                  </a:cubicBezTo>
                  <a:cubicBezTo>
                    <a:pt x="250130" y="58341"/>
                    <a:pt x="249486" y="62359"/>
                    <a:pt x="248692" y="66526"/>
                  </a:cubicBezTo>
                  <a:lnTo>
                    <a:pt x="229046" y="164157"/>
                  </a:lnTo>
                  <a:cubicBezTo>
                    <a:pt x="228947" y="165050"/>
                    <a:pt x="228600" y="165844"/>
                    <a:pt x="228005" y="166539"/>
                  </a:cubicBezTo>
                  <a:cubicBezTo>
                    <a:pt x="227409" y="167134"/>
                    <a:pt x="226516" y="167680"/>
                    <a:pt x="225326" y="168176"/>
                  </a:cubicBezTo>
                  <a:cubicBezTo>
                    <a:pt x="224135" y="168573"/>
                    <a:pt x="222548" y="168870"/>
                    <a:pt x="220563" y="169069"/>
                  </a:cubicBezTo>
                  <a:cubicBezTo>
                    <a:pt x="218678" y="169366"/>
                    <a:pt x="216347" y="169515"/>
                    <a:pt x="213568" y="169515"/>
                  </a:cubicBezTo>
                  <a:cubicBezTo>
                    <a:pt x="210790" y="169515"/>
                    <a:pt x="208508" y="169366"/>
                    <a:pt x="206722" y="169069"/>
                  </a:cubicBezTo>
                  <a:cubicBezTo>
                    <a:pt x="204936" y="168870"/>
                    <a:pt x="203547" y="168573"/>
                    <a:pt x="202555" y="168176"/>
                  </a:cubicBezTo>
                  <a:cubicBezTo>
                    <a:pt x="201563" y="167680"/>
                    <a:pt x="200869" y="167134"/>
                    <a:pt x="200471" y="166539"/>
                  </a:cubicBezTo>
                  <a:cubicBezTo>
                    <a:pt x="200174" y="165844"/>
                    <a:pt x="200174" y="165050"/>
                    <a:pt x="200471" y="164157"/>
                  </a:cubicBezTo>
                  <a:lnTo>
                    <a:pt x="219670" y="67568"/>
                  </a:lnTo>
                  <a:cubicBezTo>
                    <a:pt x="220266" y="64195"/>
                    <a:pt x="220762" y="61020"/>
                    <a:pt x="221159" y="58043"/>
                  </a:cubicBezTo>
                  <a:cubicBezTo>
                    <a:pt x="221555" y="55066"/>
                    <a:pt x="221754" y="52040"/>
                    <a:pt x="221754" y="48964"/>
                  </a:cubicBezTo>
                  <a:cubicBezTo>
                    <a:pt x="221754" y="41622"/>
                    <a:pt x="220315" y="35768"/>
                    <a:pt x="217438" y="31403"/>
                  </a:cubicBezTo>
                  <a:cubicBezTo>
                    <a:pt x="214660" y="26938"/>
                    <a:pt x="209748" y="24705"/>
                    <a:pt x="202704" y="24705"/>
                  </a:cubicBezTo>
                  <a:cubicBezTo>
                    <a:pt x="196949" y="24705"/>
                    <a:pt x="190946" y="26491"/>
                    <a:pt x="184696" y="30063"/>
                  </a:cubicBezTo>
                  <a:cubicBezTo>
                    <a:pt x="178544" y="33536"/>
                    <a:pt x="172690" y="38398"/>
                    <a:pt x="167134" y="44648"/>
                  </a:cubicBezTo>
                  <a:cubicBezTo>
                    <a:pt x="161578" y="50800"/>
                    <a:pt x="156666" y="58142"/>
                    <a:pt x="152400" y="66675"/>
                  </a:cubicBezTo>
                  <a:cubicBezTo>
                    <a:pt x="148134" y="75208"/>
                    <a:pt x="145008" y="84435"/>
                    <a:pt x="143024" y="94357"/>
                  </a:cubicBezTo>
                  <a:lnTo>
                    <a:pt x="129034" y="164157"/>
                  </a:lnTo>
                  <a:cubicBezTo>
                    <a:pt x="128836" y="165050"/>
                    <a:pt x="128439" y="165844"/>
                    <a:pt x="127843" y="166539"/>
                  </a:cubicBezTo>
                  <a:cubicBezTo>
                    <a:pt x="127248" y="167134"/>
                    <a:pt x="126355" y="167680"/>
                    <a:pt x="125164" y="168176"/>
                  </a:cubicBezTo>
                  <a:cubicBezTo>
                    <a:pt x="123974" y="168573"/>
                    <a:pt x="122386" y="168870"/>
                    <a:pt x="120402" y="169069"/>
                  </a:cubicBezTo>
                  <a:cubicBezTo>
                    <a:pt x="118517" y="169366"/>
                    <a:pt x="116186" y="169515"/>
                    <a:pt x="113407" y="169515"/>
                  </a:cubicBezTo>
                  <a:cubicBezTo>
                    <a:pt x="110629" y="169515"/>
                    <a:pt x="108347" y="169366"/>
                    <a:pt x="106561" y="169069"/>
                  </a:cubicBezTo>
                  <a:cubicBezTo>
                    <a:pt x="104775" y="168870"/>
                    <a:pt x="103436" y="168573"/>
                    <a:pt x="102543" y="168176"/>
                  </a:cubicBezTo>
                  <a:cubicBezTo>
                    <a:pt x="101650" y="167680"/>
                    <a:pt x="101005" y="167134"/>
                    <a:pt x="100608" y="166539"/>
                  </a:cubicBezTo>
                  <a:cubicBezTo>
                    <a:pt x="100310" y="165844"/>
                    <a:pt x="100211" y="165050"/>
                    <a:pt x="100310" y="164157"/>
                  </a:cubicBezTo>
                  <a:lnTo>
                    <a:pt x="119509" y="67568"/>
                  </a:lnTo>
                  <a:cubicBezTo>
                    <a:pt x="120303" y="64095"/>
                    <a:pt x="120848" y="60722"/>
                    <a:pt x="121146" y="57448"/>
                  </a:cubicBezTo>
                  <a:cubicBezTo>
                    <a:pt x="121444" y="54074"/>
                    <a:pt x="121593" y="50899"/>
                    <a:pt x="121593" y="47923"/>
                  </a:cubicBezTo>
                  <a:cubicBezTo>
                    <a:pt x="121593" y="40878"/>
                    <a:pt x="120154" y="35272"/>
                    <a:pt x="117277" y="31105"/>
                  </a:cubicBezTo>
                  <a:cubicBezTo>
                    <a:pt x="114399" y="26839"/>
                    <a:pt x="109488" y="24705"/>
                    <a:pt x="102543" y="24705"/>
                  </a:cubicBezTo>
                  <a:cubicBezTo>
                    <a:pt x="96589" y="24705"/>
                    <a:pt x="90537" y="26491"/>
                    <a:pt x="84386" y="30063"/>
                  </a:cubicBezTo>
                  <a:cubicBezTo>
                    <a:pt x="78333" y="33536"/>
                    <a:pt x="72529" y="38398"/>
                    <a:pt x="66973" y="44648"/>
                  </a:cubicBezTo>
                  <a:cubicBezTo>
                    <a:pt x="61416" y="50800"/>
                    <a:pt x="56455" y="58142"/>
                    <a:pt x="52090" y="66675"/>
                  </a:cubicBezTo>
                  <a:cubicBezTo>
                    <a:pt x="47823" y="75208"/>
                    <a:pt x="44748" y="84435"/>
                    <a:pt x="42863" y="94357"/>
                  </a:cubicBezTo>
                  <a:lnTo>
                    <a:pt x="28873" y="164157"/>
                  </a:lnTo>
                  <a:cubicBezTo>
                    <a:pt x="28674" y="165050"/>
                    <a:pt x="28277" y="165844"/>
                    <a:pt x="27682" y="166539"/>
                  </a:cubicBezTo>
                  <a:cubicBezTo>
                    <a:pt x="27087" y="167134"/>
                    <a:pt x="26194" y="167680"/>
                    <a:pt x="25003" y="168176"/>
                  </a:cubicBezTo>
                  <a:cubicBezTo>
                    <a:pt x="23912" y="168573"/>
                    <a:pt x="22374" y="168870"/>
                    <a:pt x="20389" y="169069"/>
                  </a:cubicBezTo>
                  <a:cubicBezTo>
                    <a:pt x="18504" y="169366"/>
                    <a:pt x="16173" y="169515"/>
                    <a:pt x="13395" y="169515"/>
                  </a:cubicBezTo>
                  <a:cubicBezTo>
                    <a:pt x="10517"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700" y="7739"/>
                  </a:lnTo>
                  <a:cubicBezTo>
                    <a:pt x="31800" y="6945"/>
                    <a:pt x="32097" y="6201"/>
                    <a:pt x="32593" y="5507"/>
                  </a:cubicBezTo>
                  <a:cubicBezTo>
                    <a:pt x="33189" y="4812"/>
                    <a:pt x="34032" y="4217"/>
                    <a:pt x="35123" y="3721"/>
                  </a:cubicBezTo>
                  <a:cubicBezTo>
                    <a:pt x="36215" y="3225"/>
                    <a:pt x="37604" y="2927"/>
                    <a:pt x="39291" y="2828"/>
                  </a:cubicBezTo>
                  <a:cubicBezTo>
                    <a:pt x="40977" y="2629"/>
                    <a:pt x="42962"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750" y="37505"/>
                  </a:lnTo>
                  <a:cubicBezTo>
                    <a:pt x="52536" y="33635"/>
                    <a:pt x="55414" y="29518"/>
                    <a:pt x="59382" y="25152"/>
                  </a:cubicBezTo>
                  <a:cubicBezTo>
                    <a:pt x="63351" y="20687"/>
                    <a:pt x="68014" y="16619"/>
                    <a:pt x="73372" y="12948"/>
                  </a:cubicBezTo>
                  <a:cubicBezTo>
                    <a:pt x="78730" y="9178"/>
                    <a:pt x="84534" y="6102"/>
                    <a:pt x="90785" y="3721"/>
                  </a:cubicBezTo>
                  <a:cubicBezTo>
                    <a:pt x="97135" y="1240"/>
                    <a:pt x="103584" y="0"/>
                    <a:pt x="11013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4" name="Shape 3122"/>
            <p:cNvSpPr/>
            <p:nvPr/>
          </p:nvSpPr>
          <p:spPr>
            <a:xfrm>
              <a:off x="1445228" y="501997"/>
              <a:ext cx="78135" cy="169306"/>
            </a:xfrm>
            <a:custGeom>
              <a:avLst/>
              <a:gdLst/>
              <a:ahLst/>
              <a:cxnLst/>
              <a:rect l="0" t="0" r="0" b="0"/>
              <a:pathLst>
                <a:path w="78135" h="169306">
                  <a:moveTo>
                    <a:pt x="14883" y="0"/>
                  </a:moveTo>
                  <a:cubicBezTo>
                    <a:pt x="25995" y="0"/>
                    <a:pt x="35520" y="1389"/>
                    <a:pt x="43458" y="4167"/>
                  </a:cubicBezTo>
                  <a:cubicBezTo>
                    <a:pt x="51395" y="6846"/>
                    <a:pt x="57944" y="10765"/>
                    <a:pt x="63103" y="15925"/>
                  </a:cubicBezTo>
                  <a:cubicBezTo>
                    <a:pt x="68263" y="20985"/>
                    <a:pt x="72033" y="27236"/>
                    <a:pt x="74414" y="34677"/>
                  </a:cubicBezTo>
                  <a:cubicBezTo>
                    <a:pt x="76895" y="42019"/>
                    <a:pt x="78135" y="50354"/>
                    <a:pt x="78135" y="59680"/>
                  </a:cubicBezTo>
                  <a:cubicBezTo>
                    <a:pt x="78135" y="68213"/>
                    <a:pt x="77291" y="76944"/>
                    <a:pt x="75605" y="85874"/>
                  </a:cubicBezTo>
                  <a:cubicBezTo>
                    <a:pt x="74017" y="94804"/>
                    <a:pt x="71586" y="103386"/>
                    <a:pt x="68312" y="111621"/>
                  </a:cubicBezTo>
                  <a:cubicBezTo>
                    <a:pt x="65038" y="119856"/>
                    <a:pt x="60821" y="127645"/>
                    <a:pt x="55662" y="134987"/>
                  </a:cubicBezTo>
                  <a:cubicBezTo>
                    <a:pt x="50602" y="142230"/>
                    <a:pt x="44599" y="148580"/>
                    <a:pt x="37654" y="154037"/>
                  </a:cubicBezTo>
                  <a:cubicBezTo>
                    <a:pt x="30807" y="159494"/>
                    <a:pt x="23019" y="163810"/>
                    <a:pt x="14288" y="166985"/>
                  </a:cubicBezTo>
                  <a:lnTo>
                    <a:pt x="0" y="169306"/>
                  </a:lnTo>
                  <a:lnTo>
                    <a:pt x="0" y="145504"/>
                  </a:lnTo>
                  <a:lnTo>
                    <a:pt x="6548" y="144214"/>
                  </a:lnTo>
                  <a:cubicBezTo>
                    <a:pt x="12204" y="141734"/>
                    <a:pt x="17264" y="138361"/>
                    <a:pt x="21729" y="134094"/>
                  </a:cubicBezTo>
                  <a:cubicBezTo>
                    <a:pt x="26194" y="129828"/>
                    <a:pt x="30063" y="124867"/>
                    <a:pt x="33338" y="119211"/>
                  </a:cubicBezTo>
                  <a:cubicBezTo>
                    <a:pt x="36711" y="113556"/>
                    <a:pt x="39439" y="107504"/>
                    <a:pt x="41523" y="101054"/>
                  </a:cubicBezTo>
                  <a:cubicBezTo>
                    <a:pt x="43706" y="94506"/>
                    <a:pt x="45293" y="87908"/>
                    <a:pt x="46286" y="81260"/>
                  </a:cubicBezTo>
                  <a:cubicBezTo>
                    <a:pt x="47377" y="74513"/>
                    <a:pt x="47923" y="67866"/>
                    <a:pt x="47923" y="61317"/>
                  </a:cubicBezTo>
                  <a:cubicBezTo>
                    <a:pt x="47923" y="55563"/>
                    <a:pt x="47278" y="50403"/>
                    <a:pt x="45988" y="45839"/>
                  </a:cubicBezTo>
                  <a:cubicBezTo>
                    <a:pt x="44797" y="41176"/>
                    <a:pt x="42763" y="37257"/>
                    <a:pt x="39886" y="34082"/>
                  </a:cubicBezTo>
                  <a:cubicBezTo>
                    <a:pt x="37108" y="30807"/>
                    <a:pt x="33437" y="28327"/>
                    <a:pt x="28873" y="26640"/>
                  </a:cubicBezTo>
                  <a:cubicBezTo>
                    <a:pt x="24309" y="24854"/>
                    <a:pt x="18802" y="23961"/>
                    <a:pt x="12353" y="23961"/>
                  </a:cubicBezTo>
                  <a:lnTo>
                    <a:pt x="0" y="26470"/>
                  </a:lnTo>
                  <a:lnTo>
                    <a:pt x="0" y="2493"/>
                  </a:lnTo>
                  <a:lnTo>
                    <a:pt x="1488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5" name="Shape 3123"/>
            <p:cNvSpPr/>
            <p:nvPr/>
          </p:nvSpPr>
          <p:spPr>
            <a:xfrm>
              <a:off x="2084098" y="462706"/>
              <a:ext cx="103436" cy="210741"/>
            </a:xfrm>
            <a:custGeom>
              <a:avLst/>
              <a:gdLst/>
              <a:ahLst/>
              <a:cxnLst/>
              <a:rect l="0" t="0" r="0" b="0"/>
              <a:pathLst>
                <a:path w="103436" h="210741">
                  <a:moveTo>
                    <a:pt x="53429" y="0"/>
                  </a:moveTo>
                  <a:cubicBezTo>
                    <a:pt x="56207" y="0"/>
                    <a:pt x="58489" y="99"/>
                    <a:pt x="60275" y="298"/>
                  </a:cubicBezTo>
                  <a:cubicBezTo>
                    <a:pt x="62061" y="496"/>
                    <a:pt x="63450" y="893"/>
                    <a:pt x="64443" y="1488"/>
                  </a:cubicBezTo>
                  <a:cubicBezTo>
                    <a:pt x="65435" y="1984"/>
                    <a:pt x="66080" y="2580"/>
                    <a:pt x="66377" y="3274"/>
                  </a:cubicBezTo>
                  <a:cubicBezTo>
                    <a:pt x="66675" y="3969"/>
                    <a:pt x="66774" y="4713"/>
                    <a:pt x="66675" y="5507"/>
                  </a:cubicBezTo>
                  <a:lnTo>
                    <a:pt x="59234" y="42714"/>
                  </a:lnTo>
                  <a:lnTo>
                    <a:pt x="99120" y="42714"/>
                  </a:lnTo>
                  <a:cubicBezTo>
                    <a:pt x="100806" y="42714"/>
                    <a:pt x="101947" y="43359"/>
                    <a:pt x="102543" y="44648"/>
                  </a:cubicBezTo>
                  <a:cubicBezTo>
                    <a:pt x="103138" y="45839"/>
                    <a:pt x="103436" y="47278"/>
                    <a:pt x="103436" y="48964"/>
                  </a:cubicBezTo>
                  <a:cubicBezTo>
                    <a:pt x="103436" y="49957"/>
                    <a:pt x="103386" y="51098"/>
                    <a:pt x="103287" y="52388"/>
                  </a:cubicBezTo>
                  <a:cubicBezTo>
                    <a:pt x="103188" y="53578"/>
                    <a:pt x="102940" y="54818"/>
                    <a:pt x="102543" y="56108"/>
                  </a:cubicBezTo>
                  <a:cubicBezTo>
                    <a:pt x="102245" y="57299"/>
                    <a:pt x="101798" y="58539"/>
                    <a:pt x="101203" y="59829"/>
                  </a:cubicBezTo>
                  <a:cubicBezTo>
                    <a:pt x="100608" y="61119"/>
                    <a:pt x="99963" y="62260"/>
                    <a:pt x="99268" y="63252"/>
                  </a:cubicBezTo>
                  <a:cubicBezTo>
                    <a:pt x="98673" y="64244"/>
                    <a:pt x="97979" y="65038"/>
                    <a:pt x="97185" y="65633"/>
                  </a:cubicBezTo>
                  <a:cubicBezTo>
                    <a:pt x="96391" y="66129"/>
                    <a:pt x="95448" y="66377"/>
                    <a:pt x="94357" y="66377"/>
                  </a:cubicBezTo>
                  <a:lnTo>
                    <a:pt x="54471" y="66377"/>
                  </a:lnTo>
                  <a:lnTo>
                    <a:pt x="36909" y="153591"/>
                  </a:lnTo>
                  <a:cubicBezTo>
                    <a:pt x="36513" y="156071"/>
                    <a:pt x="36116" y="158800"/>
                    <a:pt x="35719" y="161776"/>
                  </a:cubicBezTo>
                  <a:cubicBezTo>
                    <a:pt x="35421" y="164753"/>
                    <a:pt x="35272" y="167233"/>
                    <a:pt x="35272" y="169218"/>
                  </a:cubicBezTo>
                  <a:cubicBezTo>
                    <a:pt x="35272" y="175171"/>
                    <a:pt x="36513" y="179487"/>
                    <a:pt x="38993" y="182166"/>
                  </a:cubicBezTo>
                  <a:cubicBezTo>
                    <a:pt x="41473" y="184845"/>
                    <a:pt x="45492" y="186184"/>
                    <a:pt x="51048" y="186184"/>
                  </a:cubicBezTo>
                  <a:cubicBezTo>
                    <a:pt x="54124" y="186184"/>
                    <a:pt x="56803" y="185936"/>
                    <a:pt x="59085" y="185440"/>
                  </a:cubicBezTo>
                  <a:cubicBezTo>
                    <a:pt x="61466" y="184944"/>
                    <a:pt x="63500" y="184398"/>
                    <a:pt x="65187" y="183803"/>
                  </a:cubicBezTo>
                  <a:cubicBezTo>
                    <a:pt x="66873" y="183207"/>
                    <a:pt x="68312" y="182662"/>
                    <a:pt x="69503" y="182166"/>
                  </a:cubicBezTo>
                  <a:cubicBezTo>
                    <a:pt x="70793" y="181670"/>
                    <a:pt x="71934" y="181421"/>
                    <a:pt x="72926" y="181421"/>
                  </a:cubicBezTo>
                  <a:cubicBezTo>
                    <a:pt x="73819" y="181421"/>
                    <a:pt x="74513" y="181769"/>
                    <a:pt x="75009" y="182463"/>
                  </a:cubicBezTo>
                  <a:cubicBezTo>
                    <a:pt x="75605" y="183059"/>
                    <a:pt x="75902" y="184200"/>
                    <a:pt x="75902" y="185886"/>
                  </a:cubicBezTo>
                  <a:cubicBezTo>
                    <a:pt x="75902" y="187375"/>
                    <a:pt x="75754" y="189012"/>
                    <a:pt x="75456" y="190798"/>
                  </a:cubicBezTo>
                  <a:cubicBezTo>
                    <a:pt x="75158" y="192584"/>
                    <a:pt x="74761" y="194370"/>
                    <a:pt x="74265" y="196155"/>
                  </a:cubicBezTo>
                  <a:cubicBezTo>
                    <a:pt x="73769" y="197842"/>
                    <a:pt x="73174" y="199380"/>
                    <a:pt x="72479" y="200769"/>
                  </a:cubicBezTo>
                  <a:cubicBezTo>
                    <a:pt x="71785" y="202158"/>
                    <a:pt x="71041" y="203299"/>
                    <a:pt x="70247" y="204192"/>
                  </a:cubicBezTo>
                  <a:cubicBezTo>
                    <a:pt x="69354" y="204986"/>
                    <a:pt x="67965" y="205780"/>
                    <a:pt x="66080" y="206573"/>
                  </a:cubicBezTo>
                  <a:cubicBezTo>
                    <a:pt x="64294" y="207367"/>
                    <a:pt x="62161" y="208062"/>
                    <a:pt x="59680" y="208657"/>
                  </a:cubicBezTo>
                  <a:cubicBezTo>
                    <a:pt x="57299" y="209352"/>
                    <a:pt x="54719" y="209848"/>
                    <a:pt x="51941" y="210145"/>
                  </a:cubicBezTo>
                  <a:cubicBezTo>
                    <a:pt x="49262" y="210542"/>
                    <a:pt x="46583" y="210741"/>
                    <a:pt x="43904" y="210741"/>
                  </a:cubicBezTo>
                  <a:cubicBezTo>
                    <a:pt x="37455" y="210741"/>
                    <a:pt x="31849" y="210046"/>
                    <a:pt x="27087" y="208657"/>
                  </a:cubicBezTo>
                  <a:cubicBezTo>
                    <a:pt x="22324" y="207268"/>
                    <a:pt x="18306" y="205085"/>
                    <a:pt x="15032" y="202109"/>
                  </a:cubicBezTo>
                  <a:cubicBezTo>
                    <a:pt x="11857" y="199132"/>
                    <a:pt x="9475" y="195461"/>
                    <a:pt x="7888" y="191095"/>
                  </a:cubicBezTo>
                  <a:cubicBezTo>
                    <a:pt x="6300" y="186630"/>
                    <a:pt x="5507" y="181273"/>
                    <a:pt x="5507" y="175022"/>
                  </a:cubicBezTo>
                  <a:cubicBezTo>
                    <a:pt x="5507" y="173633"/>
                    <a:pt x="5556" y="172095"/>
                    <a:pt x="5655" y="170408"/>
                  </a:cubicBezTo>
                  <a:cubicBezTo>
                    <a:pt x="5755" y="168721"/>
                    <a:pt x="5953" y="166936"/>
                    <a:pt x="6251" y="165050"/>
                  </a:cubicBezTo>
                  <a:cubicBezTo>
                    <a:pt x="6548" y="163165"/>
                    <a:pt x="6846" y="161330"/>
                    <a:pt x="7144" y="159544"/>
                  </a:cubicBezTo>
                  <a:cubicBezTo>
                    <a:pt x="7441" y="157659"/>
                    <a:pt x="7789" y="155922"/>
                    <a:pt x="8186" y="154335"/>
                  </a:cubicBezTo>
                  <a:lnTo>
                    <a:pt x="25598" y="66377"/>
                  </a:lnTo>
                  <a:lnTo>
                    <a:pt x="4018" y="66377"/>
                  </a:lnTo>
                  <a:cubicBezTo>
                    <a:pt x="2729" y="66377"/>
                    <a:pt x="1737" y="66030"/>
                    <a:pt x="1042" y="65336"/>
                  </a:cubicBezTo>
                  <a:cubicBezTo>
                    <a:pt x="347" y="64542"/>
                    <a:pt x="0" y="63054"/>
                    <a:pt x="0" y="60871"/>
                  </a:cubicBezTo>
                  <a:cubicBezTo>
                    <a:pt x="0" y="59283"/>
                    <a:pt x="149" y="57448"/>
                    <a:pt x="446" y="55364"/>
                  </a:cubicBezTo>
                  <a:cubicBezTo>
                    <a:pt x="843" y="53181"/>
                    <a:pt x="1389" y="51147"/>
                    <a:pt x="2084" y="49262"/>
                  </a:cubicBezTo>
                  <a:cubicBezTo>
                    <a:pt x="2778" y="47377"/>
                    <a:pt x="3671" y="45839"/>
                    <a:pt x="4763" y="44648"/>
                  </a:cubicBezTo>
                  <a:cubicBezTo>
                    <a:pt x="5854" y="43359"/>
                    <a:pt x="7144" y="42714"/>
                    <a:pt x="8632" y="42714"/>
                  </a:cubicBezTo>
                  <a:lnTo>
                    <a:pt x="30510" y="42714"/>
                  </a:lnTo>
                  <a:lnTo>
                    <a:pt x="37951" y="5507"/>
                  </a:lnTo>
                  <a:cubicBezTo>
                    <a:pt x="38050" y="4713"/>
                    <a:pt x="38398" y="3969"/>
                    <a:pt x="38993" y="3274"/>
                  </a:cubicBezTo>
                  <a:cubicBezTo>
                    <a:pt x="39688" y="2580"/>
                    <a:pt x="40630" y="1984"/>
                    <a:pt x="41821" y="1488"/>
                  </a:cubicBezTo>
                  <a:cubicBezTo>
                    <a:pt x="43011" y="893"/>
                    <a:pt x="44549" y="496"/>
                    <a:pt x="46434" y="298"/>
                  </a:cubicBezTo>
                  <a:cubicBezTo>
                    <a:pt x="48320" y="99"/>
                    <a:pt x="50651" y="0"/>
                    <a:pt x="5342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6" name="Shape 3124"/>
            <p:cNvSpPr/>
            <p:nvPr/>
          </p:nvSpPr>
          <p:spPr>
            <a:xfrm>
              <a:off x="1965003" y="462706"/>
              <a:ext cx="103436" cy="210741"/>
            </a:xfrm>
            <a:custGeom>
              <a:avLst/>
              <a:gdLst/>
              <a:ahLst/>
              <a:cxnLst/>
              <a:rect l="0" t="0" r="0" b="0"/>
              <a:pathLst>
                <a:path w="103436" h="210741">
                  <a:moveTo>
                    <a:pt x="53429" y="0"/>
                  </a:moveTo>
                  <a:cubicBezTo>
                    <a:pt x="56207" y="0"/>
                    <a:pt x="58489" y="99"/>
                    <a:pt x="60275" y="298"/>
                  </a:cubicBezTo>
                  <a:cubicBezTo>
                    <a:pt x="62061" y="496"/>
                    <a:pt x="63450" y="893"/>
                    <a:pt x="64443" y="1488"/>
                  </a:cubicBezTo>
                  <a:cubicBezTo>
                    <a:pt x="65435" y="1984"/>
                    <a:pt x="66080" y="2580"/>
                    <a:pt x="66377" y="3274"/>
                  </a:cubicBezTo>
                  <a:cubicBezTo>
                    <a:pt x="66675" y="3969"/>
                    <a:pt x="66774" y="4713"/>
                    <a:pt x="66675" y="5507"/>
                  </a:cubicBezTo>
                  <a:lnTo>
                    <a:pt x="59234" y="42714"/>
                  </a:lnTo>
                  <a:lnTo>
                    <a:pt x="99120" y="42714"/>
                  </a:lnTo>
                  <a:cubicBezTo>
                    <a:pt x="100806" y="42714"/>
                    <a:pt x="101947" y="43359"/>
                    <a:pt x="102543" y="44648"/>
                  </a:cubicBezTo>
                  <a:cubicBezTo>
                    <a:pt x="103138" y="45839"/>
                    <a:pt x="103436" y="47278"/>
                    <a:pt x="103436" y="48964"/>
                  </a:cubicBezTo>
                  <a:cubicBezTo>
                    <a:pt x="103436" y="49957"/>
                    <a:pt x="103386" y="51098"/>
                    <a:pt x="103287" y="52388"/>
                  </a:cubicBezTo>
                  <a:cubicBezTo>
                    <a:pt x="103188" y="53578"/>
                    <a:pt x="102939" y="54818"/>
                    <a:pt x="102543" y="56108"/>
                  </a:cubicBezTo>
                  <a:cubicBezTo>
                    <a:pt x="102245" y="57299"/>
                    <a:pt x="101798" y="58539"/>
                    <a:pt x="101203" y="59829"/>
                  </a:cubicBezTo>
                  <a:cubicBezTo>
                    <a:pt x="100608" y="61119"/>
                    <a:pt x="99963" y="62260"/>
                    <a:pt x="99268" y="63252"/>
                  </a:cubicBezTo>
                  <a:cubicBezTo>
                    <a:pt x="98673" y="64244"/>
                    <a:pt x="97979" y="65038"/>
                    <a:pt x="97185" y="65633"/>
                  </a:cubicBezTo>
                  <a:cubicBezTo>
                    <a:pt x="96391" y="66129"/>
                    <a:pt x="95448" y="66377"/>
                    <a:pt x="94357" y="66377"/>
                  </a:cubicBezTo>
                  <a:lnTo>
                    <a:pt x="54471" y="66377"/>
                  </a:lnTo>
                  <a:lnTo>
                    <a:pt x="36909" y="153591"/>
                  </a:lnTo>
                  <a:cubicBezTo>
                    <a:pt x="36513" y="156071"/>
                    <a:pt x="36115" y="158800"/>
                    <a:pt x="35719" y="161776"/>
                  </a:cubicBezTo>
                  <a:cubicBezTo>
                    <a:pt x="35421" y="164753"/>
                    <a:pt x="35272" y="167233"/>
                    <a:pt x="35272" y="169218"/>
                  </a:cubicBezTo>
                  <a:cubicBezTo>
                    <a:pt x="35272" y="175171"/>
                    <a:pt x="36513" y="179487"/>
                    <a:pt x="38993" y="182166"/>
                  </a:cubicBezTo>
                  <a:cubicBezTo>
                    <a:pt x="41473" y="184845"/>
                    <a:pt x="45492" y="186184"/>
                    <a:pt x="51048" y="186184"/>
                  </a:cubicBezTo>
                  <a:cubicBezTo>
                    <a:pt x="54124" y="186184"/>
                    <a:pt x="56803" y="185936"/>
                    <a:pt x="59085" y="185440"/>
                  </a:cubicBezTo>
                  <a:cubicBezTo>
                    <a:pt x="61466" y="184944"/>
                    <a:pt x="63500" y="184398"/>
                    <a:pt x="65187" y="183803"/>
                  </a:cubicBezTo>
                  <a:cubicBezTo>
                    <a:pt x="66873" y="183207"/>
                    <a:pt x="68312" y="182662"/>
                    <a:pt x="69503" y="182166"/>
                  </a:cubicBezTo>
                  <a:cubicBezTo>
                    <a:pt x="70793" y="181670"/>
                    <a:pt x="71934" y="181421"/>
                    <a:pt x="72926" y="181421"/>
                  </a:cubicBezTo>
                  <a:cubicBezTo>
                    <a:pt x="73819" y="181421"/>
                    <a:pt x="74513" y="181769"/>
                    <a:pt x="75009" y="182463"/>
                  </a:cubicBezTo>
                  <a:cubicBezTo>
                    <a:pt x="75605" y="183059"/>
                    <a:pt x="75902" y="184200"/>
                    <a:pt x="75902" y="185886"/>
                  </a:cubicBezTo>
                  <a:cubicBezTo>
                    <a:pt x="75902" y="187375"/>
                    <a:pt x="75754" y="189012"/>
                    <a:pt x="75456" y="190798"/>
                  </a:cubicBezTo>
                  <a:cubicBezTo>
                    <a:pt x="75158" y="192584"/>
                    <a:pt x="74761" y="194370"/>
                    <a:pt x="74265" y="196155"/>
                  </a:cubicBezTo>
                  <a:cubicBezTo>
                    <a:pt x="73769" y="197842"/>
                    <a:pt x="73174" y="199380"/>
                    <a:pt x="72479" y="200769"/>
                  </a:cubicBezTo>
                  <a:cubicBezTo>
                    <a:pt x="71785" y="202158"/>
                    <a:pt x="71041" y="203299"/>
                    <a:pt x="70247" y="204192"/>
                  </a:cubicBezTo>
                  <a:cubicBezTo>
                    <a:pt x="69354" y="204986"/>
                    <a:pt x="67965" y="205780"/>
                    <a:pt x="66080" y="206573"/>
                  </a:cubicBezTo>
                  <a:cubicBezTo>
                    <a:pt x="64294" y="207367"/>
                    <a:pt x="62161" y="208062"/>
                    <a:pt x="59680" y="208657"/>
                  </a:cubicBezTo>
                  <a:cubicBezTo>
                    <a:pt x="57299" y="209352"/>
                    <a:pt x="54719" y="209848"/>
                    <a:pt x="51941" y="210145"/>
                  </a:cubicBezTo>
                  <a:cubicBezTo>
                    <a:pt x="49262" y="210542"/>
                    <a:pt x="46583" y="210741"/>
                    <a:pt x="43904" y="210741"/>
                  </a:cubicBezTo>
                  <a:cubicBezTo>
                    <a:pt x="37455" y="210741"/>
                    <a:pt x="31849" y="210046"/>
                    <a:pt x="27087" y="208657"/>
                  </a:cubicBezTo>
                  <a:cubicBezTo>
                    <a:pt x="22324" y="207268"/>
                    <a:pt x="18306" y="205085"/>
                    <a:pt x="15032" y="202109"/>
                  </a:cubicBezTo>
                  <a:cubicBezTo>
                    <a:pt x="11857" y="199132"/>
                    <a:pt x="9475" y="195461"/>
                    <a:pt x="7888" y="191095"/>
                  </a:cubicBezTo>
                  <a:cubicBezTo>
                    <a:pt x="6300" y="186630"/>
                    <a:pt x="5507" y="181273"/>
                    <a:pt x="5507" y="175022"/>
                  </a:cubicBezTo>
                  <a:cubicBezTo>
                    <a:pt x="5507" y="173633"/>
                    <a:pt x="5556" y="172095"/>
                    <a:pt x="5655" y="170408"/>
                  </a:cubicBezTo>
                  <a:cubicBezTo>
                    <a:pt x="5755" y="168721"/>
                    <a:pt x="5953" y="166936"/>
                    <a:pt x="6251" y="165050"/>
                  </a:cubicBezTo>
                  <a:cubicBezTo>
                    <a:pt x="6548" y="163165"/>
                    <a:pt x="6846" y="161330"/>
                    <a:pt x="7144" y="159544"/>
                  </a:cubicBezTo>
                  <a:cubicBezTo>
                    <a:pt x="7441" y="157659"/>
                    <a:pt x="7789" y="155922"/>
                    <a:pt x="8186" y="154335"/>
                  </a:cubicBezTo>
                  <a:lnTo>
                    <a:pt x="25598" y="66377"/>
                  </a:lnTo>
                  <a:lnTo>
                    <a:pt x="4018" y="66377"/>
                  </a:lnTo>
                  <a:cubicBezTo>
                    <a:pt x="2729" y="66377"/>
                    <a:pt x="1736" y="66030"/>
                    <a:pt x="1042" y="65336"/>
                  </a:cubicBezTo>
                  <a:cubicBezTo>
                    <a:pt x="347" y="64542"/>
                    <a:pt x="0" y="63054"/>
                    <a:pt x="0" y="60871"/>
                  </a:cubicBezTo>
                  <a:cubicBezTo>
                    <a:pt x="0" y="59283"/>
                    <a:pt x="149" y="57448"/>
                    <a:pt x="446" y="55364"/>
                  </a:cubicBezTo>
                  <a:cubicBezTo>
                    <a:pt x="843" y="53181"/>
                    <a:pt x="1389" y="51147"/>
                    <a:pt x="2084" y="49262"/>
                  </a:cubicBezTo>
                  <a:cubicBezTo>
                    <a:pt x="2778" y="47377"/>
                    <a:pt x="3671" y="45839"/>
                    <a:pt x="4763" y="44648"/>
                  </a:cubicBezTo>
                  <a:cubicBezTo>
                    <a:pt x="5854" y="43359"/>
                    <a:pt x="7144" y="42714"/>
                    <a:pt x="8632" y="42714"/>
                  </a:cubicBezTo>
                  <a:lnTo>
                    <a:pt x="30510" y="42714"/>
                  </a:lnTo>
                  <a:lnTo>
                    <a:pt x="37951" y="5507"/>
                  </a:lnTo>
                  <a:cubicBezTo>
                    <a:pt x="38050" y="4713"/>
                    <a:pt x="38398" y="3969"/>
                    <a:pt x="38993" y="3274"/>
                  </a:cubicBezTo>
                  <a:cubicBezTo>
                    <a:pt x="39688" y="2580"/>
                    <a:pt x="40630" y="1984"/>
                    <a:pt x="41821" y="1488"/>
                  </a:cubicBezTo>
                  <a:cubicBezTo>
                    <a:pt x="43011" y="893"/>
                    <a:pt x="44549" y="496"/>
                    <a:pt x="46434" y="298"/>
                  </a:cubicBezTo>
                  <a:cubicBezTo>
                    <a:pt x="48320" y="99"/>
                    <a:pt x="50651" y="0"/>
                    <a:pt x="5342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7" name="Shape 3125"/>
            <p:cNvSpPr/>
            <p:nvPr/>
          </p:nvSpPr>
          <p:spPr>
            <a:xfrm>
              <a:off x="2232265" y="440085"/>
              <a:ext cx="37108" cy="34379"/>
            </a:xfrm>
            <a:custGeom>
              <a:avLst/>
              <a:gdLst/>
              <a:ahLst/>
              <a:cxnLst/>
              <a:rect l="0" t="0" r="0" b="0"/>
              <a:pathLst>
                <a:path w="37108" h="34379">
                  <a:moveTo>
                    <a:pt x="22126" y="0"/>
                  </a:moveTo>
                  <a:cubicBezTo>
                    <a:pt x="25499" y="0"/>
                    <a:pt x="28228" y="298"/>
                    <a:pt x="30311" y="893"/>
                  </a:cubicBezTo>
                  <a:cubicBezTo>
                    <a:pt x="32494" y="1389"/>
                    <a:pt x="34131" y="2381"/>
                    <a:pt x="35223" y="3870"/>
                  </a:cubicBezTo>
                  <a:cubicBezTo>
                    <a:pt x="36314" y="5259"/>
                    <a:pt x="36909" y="7045"/>
                    <a:pt x="37009" y="9227"/>
                  </a:cubicBezTo>
                  <a:cubicBezTo>
                    <a:pt x="37108" y="11311"/>
                    <a:pt x="36810" y="13990"/>
                    <a:pt x="36116" y="17264"/>
                  </a:cubicBezTo>
                  <a:cubicBezTo>
                    <a:pt x="35620" y="20439"/>
                    <a:pt x="34875" y="23168"/>
                    <a:pt x="33883" y="25450"/>
                  </a:cubicBezTo>
                  <a:cubicBezTo>
                    <a:pt x="32891" y="27632"/>
                    <a:pt x="31552" y="29369"/>
                    <a:pt x="29865" y="30659"/>
                  </a:cubicBezTo>
                  <a:cubicBezTo>
                    <a:pt x="28277" y="31948"/>
                    <a:pt x="26243" y="32891"/>
                    <a:pt x="23763" y="33486"/>
                  </a:cubicBezTo>
                  <a:cubicBezTo>
                    <a:pt x="21382" y="34082"/>
                    <a:pt x="18455" y="34379"/>
                    <a:pt x="14982" y="34379"/>
                  </a:cubicBezTo>
                  <a:cubicBezTo>
                    <a:pt x="11609" y="34379"/>
                    <a:pt x="8830" y="34082"/>
                    <a:pt x="6648" y="33486"/>
                  </a:cubicBezTo>
                  <a:cubicBezTo>
                    <a:pt x="4465" y="32891"/>
                    <a:pt x="2828" y="31948"/>
                    <a:pt x="1736" y="30659"/>
                  </a:cubicBezTo>
                  <a:cubicBezTo>
                    <a:pt x="744" y="29369"/>
                    <a:pt x="198" y="27632"/>
                    <a:pt x="99" y="25450"/>
                  </a:cubicBezTo>
                  <a:cubicBezTo>
                    <a:pt x="0" y="23168"/>
                    <a:pt x="198" y="20439"/>
                    <a:pt x="695" y="17264"/>
                  </a:cubicBezTo>
                  <a:cubicBezTo>
                    <a:pt x="1389" y="13990"/>
                    <a:pt x="2232" y="11311"/>
                    <a:pt x="3225" y="9227"/>
                  </a:cubicBezTo>
                  <a:cubicBezTo>
                    <a:pt x="4316" y="7045"/>
                    <a:pt x="5655" y="5259"/>
                    <a:pt x="7243" y="3870"/>
                  </a:cubicBezTo>
                  <a:cubicBezTo>
                    <a:pt x="8830" y="2381"/>
                    <a:pt x="10815" y="1389"/>
                    <a:pt x="13196" y="893"/>
                  </a:cubicBezTo>
                  <a:cubicBezTo>
                    <a:pt x="15677" y="298"/>
                    <a:pt x="18653" y="0"/>
                    <a:pt x="2212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8" name="Shape 3126"/>
            <p:cNvSpPr/>
            <p:nvPr/>
          </p:nvSpPr>
          <p:spPr>
            <a:xfrm>
              <a:off x="1912478" y="440085"/>
              <a:ext cx="37108" cy="34379"/>
            </a:xfrm>
            <a:custGeom>
              <a:avLst/>
              <a:gdLst/>
              <a:ahLst/>
              <a:cxnLst/>
              <a:rect l="0" t="0" r="0" b="0"/>
              <a:pathLst>
                <a:path w="37108" h="34379">
                  <a:moveTo>
                    <a:pt x="22126" y="0"/>
                  </a:moveTo>
                  <a:cubicBezTo>
                    <a:pt x="25499" y="0"/>
                    <a:pt x="28228" y="298"/>
                    <a:pt x="30311" y="893"/>
                  </a:cubicBezTo>
                  <a:cubicBezTo>
                    <a:pt x="32494" y="1389"/>
                    <a:pt x="34131" y="2381"/>
                    <a:pt x="35223" y="3870"/>
                  </a:cubicBezTo>
                  <a:cubicBezTo>
                    <a:pt x="36314" y="5259"/>
                    <a:pt x="36909" y="7045"/>
                    <a:pt x="37009" y="9227"/>
                  </a:cubicBezTo>
                  <a:cubicBezTo>
                    <a:pt x="37108" y="11311"/>
                    <a:pt x="36810" y="13990"/>
                    <a:pt x="36116" y="17264"/>
                  </a:cubicBezTo>
                  <a:cubicBezTo>
                    <a:pt x="35620" y="20439"/>
                    <a:pt x="34875" y="23168"/>
                    <a:pt x="33883" y="25450"/>
                  </a:cubicBezTo>
                  <a:cubicBezTo>
                    <a:pt x="32891" y="27632"/>
                    <a:pt x="31552" y="29369"/>
                    <a:pt x="29865" y="30659"/>
                  </a:cubicBezTo>
                  <a:cubicBezTo>
                    <a:pt x="28277" y="31948"/>
                    <a:pt x="26243" y="32891"/>
                    <a:pt x="23763" y="33486"/>
                  </a:cubicBezTo>
                  <a:cubicBezTo>
                    <a:pt x="21382" y="34082"/>
                    <a:pt x="18455" y="34379"/>
                    <a:pt x="14982" y="34379"/>
                  </a:cubicBezTo>
                  <a:cubicBezTo>
                    <a:pt x="11609" y="34379"/>
                    <a:pt x="8830" y="34082"/>
                    <a:pt x="6648" y="33486"/>
                  </a:cubicBezTo>
                  <a:cubicBezTo>
                    <a:pt x="4465" y="32891"/>
                    <a:pt x="2828" y="31948"/>
                    <a:pt x="1736" y="30659"/>
                  </a:cubicBezTo>
                  <a:cubicBezTo>
                    <a:pt x="744" y="29369"/>
                    <a:pt x="198" y="27632"/>
                    <a:pt x="99" y="25450"/>
                  </a:cubicBezTo>
                  <a:cubicBezTo>
                    <a:pt x="0" y="23168"/>
                    <a:pt x="198" y="20439"/>
                    <a:pt x="695" y="17264"/>
                  </a:cubicBezTo>
                  <a:cubicBezTo>
                    <a:pt x="1389" y="13990"/>
                    <a:pt x="2232" y="11311"/>
                    <a:pt x="3225" y="9227"/>
                  </a:cubicBezTo>
                  <a:cubicBezTo>
                    <a:pt x="4316" y="7045"/>
                    <a:pt x="5655" y="5259"/>
                    <a:pt x="7243" y="3870"/>
                  </a:cubicBezTo>
                  <a:cubicBezTo>
                    <a:pt x="8830" y="2381"/>
                    <a:pt x="10815" y="1389"/>
                    <a:pt x="13196" y="893"/>
                  </a:cubicBezTo>
                  <a:cubicBezTo>
                    <a:pt x="15677" y="298"/>
                    <a:pt x="18653" y="0"/>
                    <a:pt x="2212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59" name="Shape 3127"/>
            <p:cNvSpPr/>
            <p:nvPr/>
          </p:nvSpPr>
          <p:spPr>
            <a:xfrm>
              <a:off x="2637027" y="640258"/>
              <a:ext cx="43607" cy="32552"/>
            </a:xfrm>
            <a:custGeom>
              <a:avLst/>
              <a:gdLst/>
              <a:ahLst/>
              <a:cxnLst/>
              <a:rect l="0" t="0" r="0" b="0"/>
              <a:pathLst>
                <a:path w="43607" h="32552">
                  <a:moveTo>
                    <a:pt x="40481" y="0"/>
                  </a:moveTo>
                  <a:cubicBezTo>
                    <a:pt x="41473" y="0"/>
                    <a:pt x="42217" y="397"/>
                    <a:pt x="42714" y="1191"/>
                  </a:cubicBezTo>
                  <a:cubicBezTo>
                    <a:pt x="43309" y="1885"/>
                    <a:pt x="43607" y="2927"/>
                    <a:pt x="43607" y="4316"/>
                  </a:cubicBezTo>
                  <a:cubicBezTo>
                    <a:pt x="43607" y="5507"/>
                    <a:pt x="43458" y="6945"/>
                    <a:pt x="43160" y="8632"/>
                  </a:cubicBezTo>
                  <a:cubicBezTo>
                    <a:pt x="42961" y="10220"/>
                    <a:pt x="42614" y="11857"/>
                    <a:pt x="42118" y="13543"/>
                  </a:cubicBezTo>
                  <a:cubicBezTo>
                    <a:pt x="41721" y="15131"/>
                    <a:pt x="41126" y="16718"/>
                    <a:pt x="40332" y="18306"/>
                  </a:cubicBezTo>
                  <a:cubicBezTo>
                    <a:pt x="39638" y="19794"/>
                    <a:pt x="38795" y="21034"/>
                    <a:pt x="37802" y="22027"/>
                  </a:cubicBezTo>
                  <a:cubicBezTo>
                    <a:pt x="36413" y="23416"/>
                    <a:pt x="33933" y="24805"/>
                    <a:pt x="30361" y="26194"/>
                  </a:cubicBezTo>
                  <a:cubicBezTo>
                    <a:pt x="26888" y="27484"/>
                    <a:pt x="22721"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5" y="546"/>
                    <a:pt x="39389"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0" name="Shape 3128"/>
            <p:cNvSpPr/>
            <p:nvPr/>
          </p:nvSpPr>
          <p:spPr>
            <a:xfrm>
              <a:off x="2958018" y="504490"/>
              <a:ext cx="77986" cy="169255"/>
            </a:xfrm>
            <a:custGeom>
              <a:avLst/>
              <a:gdLst/>
              <a:ahLst/>
              <a:cxnLst/>
              <a:rect l="0" t="0" r="0" b="0"/>
              <a:pathLst>
                <a:path w="77986" h="169255">
                  <a:moveTo>
                    <a:pt x="77986" y="0"/>
                  </a:moveTo>
                  <a:lnTo>
                    <a:pt x="77986" y="23978"/>
                  </a:lnTo>
                  <a:lnTo>
                    <a:pt x="71289" y="25338"/>
                  </a:lnTo>
                  <a:cubicBezTo>
                    <a:pt x="65633" y="27818"/>
                    <a:pt x="60573" y="31192"/>
                    <a:pt x="56108" y="35458"/>
                  </a:cubicBezTo>
                  <a:cubicBezTo>
                    <a:pt x="51643" y="39625"/>
                    <a:pt x="47774" y="44537"/>
                    <a:pt x="44500" y="50192"/>
                  </a:cubicBezTo>
                  <a:cubicBezTo>
                    <a:pt x="41225" y="55848"/>
                    <a:pt x="38497" y="61900"/>
                    <a:pt x="36314" y="68349"/>
                  </a:cubicBezTo>
                  <a:cubicBezTo>
                    <a:pt x="34230" y="74799"/>
                    <a:pt x="32643" y="81397"/>
                    <a:pt x="31552" y="88143"/>
                  </a:cubicBezTo>
                  <a:cubicBezTo>
                    <a:pt x="30559" y="94890"/>
                    <a:pt x="30063" y="101488"/>
                    <a:pt x="30063" y="107938"/>
                  </a:cubicBezTo>
                  <a:cubicBezTo>
                    <a:pt x="30063" y="113792"/>
                    <a:pt x="30659" y="119050"/>
                    <a:pt x="31849" y="123713"/>
                  </a:cubicBezTo>
                  <a:cubicBezTo>
                    <a:pt x="33139" y="128277"/>
                    <a:pt x="35223" y="132197"/>
                    <a:pt x="38100" y="135471"/>
                  </a:cubicBezTo>
                  <a:cubicBezTo>
                    <a:pt x="40977" y="138646"/>
                    <a:pt x="44648" y="141126"/>
                    <a:pt x="49113" y="142912"/>
                  </a:cubicBezTo>
                  <a:cubicBezTo>
                    <a:pt x="53677" y="144599"/>
                    <a:pt x="59184" y="145442"/>
                    <a:pt x="65633" y="145442"/>
                  </a:cubicBezTo>
                  <a:lnTo>
                    <a:pt x="77986" y="143011"/>
                  </a:lnTo>
                  <a:lnTo>
                    <a:pt x="77986" y="166813"/>
                  </a:lnTo>
                  <a:lnTo>
                    <a:pt x="62954" y="169255"/>
                  </a:lnTo>
                  <a:cubicBezTo>
                    <a:pt x="51842" y="169255"/>
                    <a:pt x="42317" y="167965"/>
                    <a:pt x="34379" y="165385"/>
                  </a:cubicBezTo>
                  <a:cubicBezTo>
                    <a:pt x="26541" y="162706"/>
                    <a:pt x="20043" y="158837"/>
                    <a:pt x="14883" y="153777"/>
                  </a:cubicBezTo>
                  <a:cubicBezTo>
                    <a:pt x="9823" y="148617"/>
                    <a:pt x="6052" y="142367"/>
                    <a:pt x="3572" y="135024"/>
                  </a:cubicBezTo>
                  <a:cubicBezTo>
                    <a:pt x="1191" y="127583"/>
                    <a:pt x="0" y="119149"/>
                    <a:pt x="0" y="109724"/>
                  </a:cubicBezTo>
                  <a:cubicBezTo>
                    <a:pt x="0" y="101191"/>
                    <a:pt x="744" y="92459"/>
                    <a:pt x="2232" y="83530"/>
                  </a:cubicBezTo>
                  <a:cubicBezTo>
                    <a:pt x="3820" y="74600"/>
                    <a:pt x="6300" y="66018"/>
                    <a:pt x="9674" y="57783"/>
                  </a:cubicBezTo>
                  <a:cubicBezTo>
                    <a:pt x="13047" y="49547"/>
                    <a:pt x="17264" y="41759"/>
                    <a:pt x="22324" y="34417"/>
                  </a:cubicBezTo>
                  <a:cubicBezTo>
                    <a:pt x="27384" y="27074"/>
                    <a:pt x="33338" y="20724"/>
                    <a:pt x="40184" y="15367"/>
                  </a:cubicBezTo>
                  <a:cubicBezTo>
                    <a:pt x="47030" y="9909"/>
                    <a:pt x="54818" y="5593"/>
                    <a:pt x="63550" y="2418"/>
                  </a:cubicBezTo>
                  <a:lnTo>
                    <a:pt x="77986"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1" name="Shape 3129"/>
            <p:cNvSpPr/>
            <p:nvPr/>
          </p:nvSpPr>
          <p:spPr>
            <a:xfrm>
              <a:off x="2809806" y="502295"/>
              <a:ext cx="134987" cy="171450"/>
            </a:xfrm>
            <a:custGeom>
              <a:avLst/>
              <a:gdLst/>
              <a:ahLst/>
              <a:cxnLst/>
              <a:rect l="0" t="0" r="0" b="0"/>
              <a:pathLst>
                <a:path w="134987" h="171450">
                  <a:moveTo>
                    <a:pt x="88553" y="0"/>
                  </a:moveTo>
                  <a:cubicBezTo>
                    <a:pt x="93117" y="0"/>
                    <a:pt x="97532" y="397"/>
                    <a:pt x="101798" y="1191"/>
                  </a:cubicBezTo>
                  <a:cubicBezTo>
                    <a:pt x="106164" y="1885"/>
                    <a:pt x="110182" y="2877"/>
                    <a:pt x="113854" y="4167"/>
                  </a:cubicBezTo>
                  <a:cubicBezTo>
                    <a:pt x="117624" y="5358"/>
                    <a:pt x="121047" y="6945"/>
                    <a:pt x="124123" y="8930"/>
                  </a:cubicBezTo>
                  <a:cubicBezTo>
                    <a:pt x="127198" y="10815"/>
                    <a:pt x="129580" y="12502"/>
                    <a:pt x="131266" y="13990"/>
                  </a:cubicBezTo>
                  <a:cubicBezTo>
                    <a:pt x="132953" y="15478"/>
                    <a:pt x="133995" y="16768"/>
                    <a:pt x="134392" y="17859"/>
                  </a:cubicBezTo>
                  <a:cubicBezTo>
                    <a:pt x="134789" y="18852"/>
                    <a:pt x="134987" y="19993"/>
                    <a:pt x="134987" y="21282"/>
                  </a:cubicBezTo>
                  <a:cubicBezTo>
                    <a:pt x="134987" y="23366"/>
                    <a:pt x="134789" y="25499"/>
                    <a:pt x="134392" y="27682"/>
                  </a:cubicBezTo>
                  <a:cubicBezTo>
                    <a:pt x="133995" y="29865"/>
                    <a:pt x="133400" y="31948"/>
                    <a:pt x="132606" y="33933"/>
                  </a:cubicBezTo>
                  <a:cubicBezTo>
                    <a:pt x="131812" y="35818"/>
                    <a:pt x="130870" y="37405"/>
                    <a:pt x="129778" y="38695"/>
                  </a:cubicBezTo>
                  <a:cubicBezTo>
                    <a:pt x="128687" y="39985"/>
                    <a:pt x="127446" y="40630"/>
                    <a:pt x="126057" y="40630"/>
                  </a:cubicBezTo>
                  <a:cubicBezTo>
                    <a:pt x="124371" y="40630"/>
                    <a:pt x="122634" y="39787"/>
                    <a:pt x="120848" y="38100"/>
                  </a:cubicBezTo>
                  <a:cubicBezTo>
                    <a:pt x="119162" y="36413"/>
                    <a:pt x="116880" y="34528"/>
                    <a:pt x="114002" y="32445"/>
                  </a:cubicBezTo>
                  <a:cubicBezTo>
                    <a:pt x="111224" y="30361"/>
                    <a:pt x="107652" y="28476"/>
                    <a:pt x="103287" y="26789"/>
                  </a:cubicBezTo>
                  <a:cubicBezTo>
                    <a:pt x="99020" y="25003"/>
                    <a:pt x="93514" y="24110"/>
                    <a:pt x="86767" y="24110"/>
                  </a:cubicBezTo>
                  <a:cubicBezTo>
                    <a:pt x="79325" y="24110"/>
                    <a:pt x="72727" y="25648"/>
                    <a:pt x="66973" y="28724"/>
                  </a:cubicBezTo>
                  <a:cubicBezTo>
                    <a:pt x="61317" y="31800"/>
                    <a:pt x="56356" y="35818"/>
                    <a:pt x="52090" y="40779"/>
                  </a:cubicBezTo>
                  <a:cubicBezTo>
                    <a:pt x="47923" y="45641"/>
                    <a:pt x="44450" y="51197"/>
                    <a:pt x="41672" y="57448"/>
                  </a:cubicBezTo>
                  <a:cubicBezTo>
                    <a:pt x="38894" y="63698"/>
                    <a:pt x="36612" y="69999"/>
                    <a:pt x="34826" y="76349"/>
                  </a:cubicBezTo>
                  <a:cubicBezTo>
                    <a:pt x="33139" y="82699"/>
                    <a:pt x="31899" y="88850"/>
                    <a:pt x="31105" y="94804"/>
                  </a:cubicBezTo>
                  <a:cubicBezTo>
                    <a:pt x="30311" y="100757"/>
                    <a:pt x="29914" y="105966"/>
                    <a:pt x="29914" y="110430"/>
                  </a:cubicBezTo>
                  <a:cubicBezTo>
                    <a:pt x="29914" y="122337"/>
                    <a:pt x="32495" y="131366"/>
                    <a:pt x="37654" y="137517"/>
                  </a:cubicBezTo>
                  <a:cubicBezTo>
                    <a:pt x="42912" y="143570"/>
                    <a:pt x="50701" y="146596"/>
                    <a:pt x="61020" y="146596"/>
                  </a:cubicBezTo>
                  <a:cubicBezTo>
                    <a:pt x="68560" y="146596"/>
                    <a:pt x="75009" y="145703"/>
                    <a:pt x="80367" y="143917"/>
                  </a:cubicBezTo>
                  <a:cubicBezTo>
                    <a:pt x="85824" y="142032"/>
                    <a:pt x="90388" y="139898"/>
                    <a:pt x="94059" y="137517"/>
                  </a:cubicBezTo>
                  <a:cubicBezTo>
                    <a:pt x="97830" y="135136"/>
                    <a:pt x="100905" y="133052"/>
                    <a:pt x="103287" y="131266"/>
                  </a:cubicBezTo>
                  <a:cubicBezTo>
                    <a:pt x="105767" y="129381"/>
                    <a:pt x="107950" y="128439"/>
                    <a:pt x="109835" y="128439"/>
                  </a:cubicBezTo>
                  <a:cubicBezTo>
                    <a:pt x="110728" y="128439"/>
                    <a:pt x="111423" y="128885"/>
                    <a:pt x="111919" y="129778"/>
                  </a:cubicBezTo>
                  <a:cubicBezTo>
                    <a:pt x="112514" y="130572"/>
                    <a:pt x="112812" y="131812"/>
                    <a:pt x="112812" y="133499"/>
                  </a:cubicBezTo>
                  <a:cubicBezTo>
                    <a:pt x="112812" y="134888"/>
                    <a:pt x="112663" y="136525"/>
                    <a:pt x="112365" y="138410"/>
                  </a:cubicBezTo>
                  <a:cubicBezTo>
                    <a:pt x="112167" y="140295"/>
                    <a:pt x="111820" y="142280"/>
                    <a:pt x="111323" y="144363"/>
                  </a:cubicBezTo>
                  <a:cubicBezTo>
                    <a:pt x="110827" y="146348"/>
                    <a:pt x="110182" y="148233"/>
                    <a:pt x="109389" y="150019"/>
                  </a:cubicBezTo>
                  <a:cubicBezTo>
                    <a:pt x="108694" y="151705"/>
                    <a:pt x="107652" y="153293"/>
                    <a:pt x="106263" y="154781"/>
                  </a:cubicBezTo>
                  <a:cubicBezTo>
                    <a:pt x="104874" y="156170"/>
                    <a:pt x="102443" y="157907"/>
                    <a:pt x="98971" y="159990"/>
                  </a:cubicBezTo>
                  <a:cubicBezTo>
                    <a:pt x="95498" y="162074"/>
                    <a:pt x="91430" y="163959"/>
                    <a:pt x="86767" y="165646"/>
                  </a:cubicBezTo>
                  <a:cubicBezTo>
                    <a:pt x="82203" y="167332"/>
                    <a:pt x="77242" y="168721"/>
                    <a:pt x="71884" y="169813"/>
                  </a:cubicBezTo>
                  <a:cubicBezTo>
                    <a:pt x="66625" y="170904"/>
                    <a:pt x="61168" y="171450"/>
                    <a:pt x="55513" y="171450"/>
                  </a:cubicBezTo>
                  <a:cubicBezTo>
                    <a:pt x="36860" y="171450"/>
                    <a:pt x="22920" y="166737"/>
                    <a:pt x="13692" y="157311"/>
                  </a:cubicBezTo>
                  <a:cubicBezTo>
                    <a:pt x="4564" y="147786"/>
                    <a:pt x="0" y="133648"/>
                    <a:pt x="0" y="114895"/>
                  </a:cubicBezTo>
                  <a:cubicBezTo>
                    <a:pt x="0" y="107851"/>
                    <a:pt x="595" y="100161"/>
                    <a:pt x="1786" y="91827"/>
                  </a:cubicBezTo>
                  <a:cubicBezTo>
                    <a:pt x="2977" y="83393"/>
                    <a:pt x="5011" y="74910"/>
                    <a:pt x="7888" y="66377"/>
                  </a:cubicBezTo>
                  <a:cubicBezTo>
                    <a:pt x="10766" y="57845"/>
                    <a:pt x="14436" y="49609"/>
                    <a:pt x="18901" y="41672"/>
                  </a:cubicBezTo>
                  <a:cubicBezTo>
                    <a:pt x="23465" y="33635"/>
                    <a:pt x="29021" y="26541"/>
                    <a:pt x="35570" y="20389"/>
                  </a:cubicBezTo>
                  <a:cubicBezTo>
                    <a:pt x="42218" y="14139"/>
                    <a:pt x="49857" y="9178"/>
                    <a:pt x="58489" y="5507"/>
                  </a:cubicBezTo>
                  <a:cubicBezTo>
                    <a:pt x="67221" y="1836"/>
                    <a:pt x="77242" y="0"/>
                    <a:pt x="8855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2" name="Shape 3130"/>
            <p:cNvSpPr/>
            <p:nvPr/>
          </p:nvSpPr>
          <p:spPr>
            <a:xfrm>
              <a:off x="2637027" y="501997"/>
              <a:ext cx="69949" cy="89470"/>
            </a:xfrm>
            <a:custGeom>
              <a:avLst/>
              <a:gdLst/>
              <a:ahLst/>
              <a:cxnLst/>
              <a:rect l="0" t="0" r="0" b="0"/>
              <a:pathLst>
                <a:path w="69949" h="89470">
                  <a:moveTo>
                    <a:pt x="16073" y="0"/>
                  </a:moveTo>
                  <a:cubicBezTo>
                    <a:pt x="25797" y="0"/>
                    <a:pt x="34032" y="1240"/>
                    <a:pt x="40779" y="3721"/>
                  </a:cubicBezTo>
                  <a:cubicBezTo>
                    <a:pt x="47625" y="6102"/>
                    <a:pt x="53181" y="9227"/>
                    <a:pt x="57448" y="13097"/>
                  </a:cubicBezTo>
                  <a:cubicBezTo>
                    <a:pt x="61813" y="16867"/>
                    <a:pt x="64988"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1" y="82153"/>
                    <a:pt x="29121" y="85626"/>
                    <a:pt x="16818" y="88106"/>
                  </a:cubicBezTo>
                  <a:lnTo>
                    <a:pt x="0" y="89470"/>
                  </a:lnTo>
                  <a:lnTo>
                    <a:pt x="0" y="69157"/>
                  </a:lnTo>
                  <a:lnTo>
                    <a:pt x="7441" y="68610"/>
                  </a:lnTo>
                  <a:cubicBezTo>
                    <a:pt x="15677" y="67121"/>
                    <a:pt x="22225" y="65088"/>
                    <a:pt x="27087" y="62508"/>
                  </a:cubicBezTo>
                  <a:cubicBezTo>
                    <a:pt x="32048" y="59928"/>
                    <a:pt x="35520" y="56902"/>
                    <a:pt x="37505" y="53429"/>
                  </a:cubicBezTo>
                  <a:cubicBezTo>
                    <a:pt x="39588" y="49957"/>
                    <a:pt x="40630" y="46286"/>
                    <a:pt x="40630" y="42416"/>
                  </a:cubicBezTo>
                  <a:cubicBezTo>
                    <a:pt x="40630" y="36562"/>
                    <a:pt x="38298"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3" name="Shape 3131"/>
            <p:cNvSpPr/>
            <p:nvPr/>
          </p:nvSpPr>
          <p:spPr>
            <a:xfrm>
              <a:off x="3406894" y="504527"/>
              <a:ext cx="94977" cy="229195"/>
            </a:xfrm>
            <a:custGeom>
              <a:avLst/>
              <a:gdLst/>
              <a:ahLst/>
              <a:cxnLst/>
              <a:rect l="0" t="0" r="0" b="0"/>
              <a:pathLst>
                <a:path w="94977" h="229195">
                  <a:moveTo>
                    <a:pt x="57845" y="0"/>
                  </a:moveTo>
                  <a:cubicBezTo>
                    <a:pt x="60325" y="0"/>
                    <a:pt x="62309" y="99"/>
                    <a:pt x="63798" y="298"/>
                  </a:cubicBezTo>
                  <a:cubicBezTo>
                    <a:pt x="65286" y="397"/>
                    <a:pt x="66477" y="645"/>
                    <a:pt x="67370" y="1042"/>
                  </a:cubicBezTo>
                  <a:cubicBezTo>
                    <a:pt x="68362" y="1439"/>
                    <a:pt x="68957" y="1984"/>
                    <a:pt x="69155" y="2679"/>
                  </a:cubicBezTo>
                  <a:cubicBezTo>
                    <a:pt x="69354" y="3373"/>
                    <a:pt x="69404" y="4217"/>
                    <a:pt x="69304" y="5209"/>
                  </a:cubicBezTo>
                  <a:lnTo>
                    <a:pt x="63500" y="34826"/>
                  </a:lnTo>
                  <a:cubicBezTo>
                    <a:pt x="65088" y="31055"/>
                    <a:pt x="67816" y="26988"/>
                    <a:pt x="71686" y="22622"/>
                  </a:cubicBezTo>
                  <a:cubicBezTo>
                    <a:pt x="75555" y="18256"/>
                    <a:pt x="80169" y="14188"/>
                    <a:pt x="85527" y="10418"/>
                  </a:cubicBezTo>
                  <a:lnTo>
                    <a:pt x="94977" y="5576"/>
                  </a:lnTo>
                  <a:lnTo>
                    <a:pt x="94977" y="29253"/>
                  </a:lnTo>
                  <a:lnTo>
                    <a:pt x="79276" y="41970"/>
                  </a:lnTo>
                  <a:cubicBezTo>
                    <a:pt x="73720" y="48220"/>
                    <a:pt x="68759" y="55612"/>
                    <a:pt x="64393" y="64145"/>
                  </a:cubicBezTo>
                  <a:cubicBezTo>
                    <a:pt x="60027" y="72678"/>
                    <a:pt x="56852" y="81955"/>
                    <a:pt x="54868" y="91976"/>
                  </a:cubicBezTo>
                  <a:lnTo>
                    <a:pt x="49213" y="120700"/>
                  </a:lnTo>
                  <a:cubicBezTo>
                    <a:pt x="54670" y="128736"/>
                    <a:pt x="60523" y="134789"/>
                    <a:pt x="66774" y="138857"/>
                  </a:cubicBezTo>
                  <a:cubicBezTo>
                    <a:pt x="73025" y="142825"/>
                    <a:pt x="80070" y="144810"/>
                    <a:pt x="87908" y="144810"/>
                  </a:cubicBezTo>
                  <a:lnTo>
                    <a:pt x="94977" y="142979"/>
                  </a:lnTo>
                  <a:lnTo>
                    <a:pt x="94977" y="167727"/>
                  </a:lnTo>
                  <a:lnTo>
                    <a:pt x="87759" y="169218"/>
                  </a:lnTo>
                  <a:cubicBezTo>
                    <a:pt x="82500" y="169218"/>
                    <a:pt x="77738" y="168672"/>
                    <a:pt x="73471" y="167580"/>
                  </a:cubicBezTo>
                  <a:cubicBezTo>
                    <a:pt x="69205" y="166588"/>
                    <a:pt x="65286" y="165199"/>
                    <a:pt x="61714" y="163413"/>
                  </a:cubicBezTo>
                  <a:cubicBezTo>
                    <a:pt x="58142" y="161528"/>
                    <a:pt x="54818" y="159345"/>
                    <a:pt x="51743" y="156865"/>
                  </a:cubicBezTo>
                  <a:cubicBezTo>
                    <a:pt x="48766" y="154384"/>
                    <a:pt x="45988" y="151606"/>
                    <a:pt x="43408" y="148530"/>
                  </a:cubicBezTo>
                  <a:lnTo>
                    <a:pt x="28674" y="223540"/>
                  </a:lnTo>
                  <a:cubicBezTo>
                    <a:pt x="28476" y="224532"/>
                    <a:pt x="28079" y="225375"/>
                    <a:pt x="27484" y="226070"/>
                  </a:cubicBezTo>
                  <a:cubicBezTo>
                    <a:pt x="26988" y="226764"/>
                    <a:pt x="26144" y="227310"/>
                    <a:pt x="24954" y="227707"/>
                  </a:cubicBezTo>
                  <a:cubicBezTo>
                    <a:pt x="23862" y="228203"/>
                    <a:pt x="22374" y="228550"/>
                    <a:pt x="20489" y="228749"/>
                  </a:cubicBezTo>
                  <a:cubicBezTo>
                    <a:pt x="18604" y="229046"/>
                    <a:pt x="16173" y="229195"/>
                    <a:pt x="13196" y="229195"/>
                  </a:cubicBezTo>
                  <a:cubicBezTo>
                    <a:pt x="10616" y="229195"/>
                    <a:pt x="8384" y="229046"/>
                    <a:pt x="6499" y="228749"/>
                  </a:cubicBezTo>
                  <a:cubicBezTo>
                    <a:pt x="4713" y="228550"/>
                    <a:pt x="3324" y="228203"/>
                    <a:pt x="2332" y="227707"/>
                  </a:cubicBezTo>
                  <a:cubicBezTo>
                    <a:pt x="1339" y="227310"/>
                    <a:pt x="695" y="226764"/>
                    <a:pt x="397" y="226070"/>
                  </a:cubicBezTo>
                  <a:cubicBezTo>
                    <a:pt x="99" y="225375"/>
                    <a:pt x="0" y="224532"/>
                    <a:pt x="99" y="223540"/>
                  </a:cubicBezTo>
                  <a:lnTo>
                    <a:pt x="44004" y="5209"/>
                  </a:lnTo>
                  <a:cubicBezTo>
                    <a:pt x="44202" y="3324"/>
                    <a:pt x="45343" y="1984"/>
                    <a:pt x="47427" y="1191"/>
                  </a:cubicBezTo>
                  <a:cubicBezTo>
                    <a:pt x="49510" y="397"/>
                    <a:pt x="52983" y="0"/>
                    <a:pt x="57845"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4" name="Shape 3132"/>
            <p:cNvSpPr/>
            <p:nvPr/>
          </p:nvSpPr>
          <p:spPr>
            <a:xfrm>
              <a:off x="3137951" y="501997"/>
              <a:ext cx="251371" cy="169515"/>
            </a:xfrm>
            <a:custGeom>
              <a:avLst/>
              <a:gdLst/>
              <a:ahLst/>
              <a:cxnLst/>
              <a:rect l="0" t="0" r="0" b="0"/>
              <a:pathLst>
                <a:path w="251371" h="169515">
                  <a:moveTo>
                    <a:pt x="110133" y="0"/>
                  </a:moveTo>
                  <a:cubicBezTo>
                    <a:pt x="117078" y="0"/>
                    <a:pt x="123031" y="992"/>
                    <a:pt x="127992" y="2977"/>
                  </a:cubicBezTo>
                  <a:cubicBezTo>
                    <a:pt x="133052" y="4862"/>
                    <a:pt x="137170" y="7441"/>
                    <a:pt x="140345" y="10716"/>
                  </a:cubicBezTo>
                  <a:cubicBezTo>
                    <a:pt x="143520" y="13990"/>
                    <a:pt x="145852" y="17959"/>
                    <a:pt x="147340" y="22622"/>
                  </a:cubicBezTo>
                  <a:cubicBezTo>
                    <a:pt x="148828" y="27186"/>
                    <a:pt x="149771" y="32147"/>
                    <a:pt x="150168" y="37505"/>
                  </a:cubicBezTo>
                  <a:cubicBezTo>
                    <a:pt x="152450" y="33536"/>
                    <a:pt x="155625" y="29369"/>
                    <a:pt x="159693" y="25003"/>
                  </a:cubicBezTo>
                  <a:cubicBezTo>
                    <a:pt x="163761" y="20538"/>
                    <a:pt x="168424" y="16470"/>
                    <a:pt x="173682" y="12799"/>
                  </a:cubicBezTo>
                  <a:cubicBezTo>
                    <a:pt x="179040" y="9128"/>
                    <a:pt x="184845" y="6102"/>
                    <a:pt x="191095" y="3721"/>
                  </a:cubicBezTo>
                  <a:cubicBezTo>
                    <a:pt x="197346" y="1240"/>
                    <a:pt x="203696" y="0"/>
                    <a:pt x="210145" y="0"/>
                  </a:cubicBezTo>
                  <a:cubicBezTo>
                    <a:pt x="217884" y="0"/>
                    <a:pt x="224334" y="1141"/>
                    <a:pt x="229493" y="3423"/>
                  </a:cubicBezTo>
                  <a:cubicBezTo>
                    <a:pt x="234752" y="5606"/>
                    <a:pt x="239018" y="8632"/>
                    <a:pt x="242292" y="12502"/>
                  </a:cubicBezTo>
                  <a:cubicBezTo>
                    <a:pt x="245566" y="16272"/>
                    <a:pt x="247898" y="20687"/>
                    <a:pt x="249287" y="25747"/>
                  </a:cubicBezTo>
                  <a:cubicBezTo>
                    <a:pt x="250676" y="30807"/>
                    <a:pt x="251371" y="36364"/>
                    <a:pt x="251371" y="42416"/>
                  </a:cubicBezTo>
                  <a:cubicBezTo>
                    <a:pt x="251371" y="46484"/>
                    <a:pt x="251123" y="50502"/>
                    <a:pt x="250627" y="54471"/>
                  </a:cubicBezTo>
                  <a:cubicBezTo>
                    <a:pt x="250130" y="58341"/>
                    <a:pt x="249485" y="62359"/>
                    <a:pt x="248692" y="66526"/>
                  </a:cubicBezTo>
                  <a:lnTo>
                    <a:pt x="229046" y="164157"/>
                  </a:lnTo>
                  <a:cubicBezTo>
                    <a:pt x="228947" y="165050"/>
                    <a:pt x="228600" y="165844"/>
                    <a:pt x="228005" y="166539"/>
                  </a:cubicBezTo>
                  <a:cubicBezTo>
                    <a:pt x="227409" y="167134"/>
                    <a:pt x="226516" y="167680"/>
                    <a:pt x="225326" y="168176"/>
                  </a:cubicBezTo>
                  <a:cubicBezTo>
                    <a:pt x="224135" y="168573"/>
                    <a:pt x="222548" y="168870"/>
                    <a:pt x="220563" y="169069"/>
                  </a:cubicBezTo>
                  <a:cubicBezTo>
                    <a:pt x="218678" y="169366"/>
                    <a:pt x="216346" y="169515"/>
                    <a:pt x="213568" y="169515"/>
                  </a:cubicBezTo>
                  <a:cubicBezTo>
                    <a:pt x="210790" y="169515"/>
                    <a:pt x="208508" y="169366"/>
                    <a:pt x="206722" y="169069"/>
                  </a:cubicBezTo>
                  <a:cubicBezTo>
                    <a:pt x="204936" y="168870"/>
                    <a:pt x="203547" y="168573"/>
                    <a:pt x="202555" y="168176"/>
                  </a:cubicBezTo>
                  <a:cubicBezTo>
                    <a:pt x="201563" y="167680"/>
                    <a:pt x="200868" y="167134"/>
                    <a:pt x="200471" y="166539"/>
                  </a:cubicBezTo>
                  <a:cubicBezTo>
                    <a:pt x="200174" y="165844"/>
                    <a:pt x="200174" y="165050"/>
                    <a:pt x="200471" y="164157"/>
                  </a:cubicBezTo>
                  <a:lnTo>
                    <a:pt x="219670" y="67568"/>
                  </a:lnTo>
                  <a:cubicBezTo>
                    <a:pt x="220266" y="64195"/>
                    <a:pt x="220762" y="61020"/>
                    <a:pt x="221159" y="58043"/>
                  </a:cubicBezTo>
                  <a:cubicBezTo>
                    <a:pt x="221555" y="55066"/>
                    <a:pt x="221754" y="52040"/>
                    <a:pt x="221754" y="48964"/>
                  </a:cubicBezTo>
                  <a:cubicBezTo>
                    <a:pt x="221754" y="41622"/>
                    <a:pt x="220315" y="35768"/>
                    <a:pt x="217438" y="31403"/>
                  </a:cubicBezTo>
                  <a:cubicBezTo>
                    <a:pt x="214660" y="26938"/>
                    <a:pt x="209748" y="24705"/>
                    <a:pt x="202704" y="24705"/>
                  </a:cubicBezTo>
                  <a:cubicBezTo>
                    <a:pt x="196949" y="24705"/>
                    <a:pt x="190946" y="26491"/>
                    <a:pt x="184696" y="30063"/>
                  </a:cubicBezTo>
                  <a:cubicBezTo>
                    <a:pt x="178544" y="33536"/>
                    <a:pt x="172690" y="38398"/>
                    <a:pt x="167134" y="44648"/>
                  </a:cubicBezTo>
                  <a:cubicBezTo>
                    <a:pt x="161577" y="50800"/>
                    <a:pt x="156666" y="58142"/>
                    <a:pt x="152400" y="66675"/>
                  </a:cubicBezTo>
                  <a:cubicBezTo>
                    <a:pt x="148134" y="75208"/>
                    <a:pt x="145008" y="84435"/>
                    <a:pt x="143024" y="94357"/>
                  </a:cubicBezTo>
                  <a:lnTo>
                    <a:pt x="129034" y="164157"/>
                  </a:lnTo>
                  <a:cubicBezTo>
                    <a:pt x="128835" y="165050"/>
                    <a:pt x="128439" y="165844"/>
                    <a:pt x="127843" y="166539"/>
                  </a:cubicBezTo>
                  <a:cubicBezTo>
                    <a:pt x="127248" y="167134"/>
                    <a:pt x="126355" y="167680"/>
                    <a:pt x="125164" y="168176"/>
                  </a:cubicBezTo>
                  <a:cubicBezTo>
                    <a:pt x="123974" y="168573"/>
                    <a:pt x="122386" y="168870"/>
                    <a:pt x="120402" y="169069"/>
                  </a:cubicBezTo>
                  <a:cubicBezTo>
                    <a:pt x="118517" y="169366"/>
                    <a:pt x="116185" y="169515"/>
                    <a:pt x="113407" y="169515"/>
                  </a:cubicBezTo>
                  <a:cubicBezTo>
                    <a:pt x="110629" y="169515"/>
                    <a:pt x="108347" y="169366"/>
                    <a:pt x="106561" y="169069"/>
                  </a:cubicBezTo>
                  <a:cubicBezTo>
                    <a:pt x="104775" y="168870"/>
                    <a:pt x="103436" y="168573"/>
                    <a:pt x="102543" y="168176"/>
                  </a:cubicBezTo>
                  <a:cubicBezTo>
                    <a:pt x="101650" y="167680"/>
                    <a:pt x="101004" y="167134"/>
                    <a:pt x="100608" y="166539"/>
                  </a:cubicBezTo>
                  <a:cubicBezTo>
                    <a:pt x="100310" y="165844"/>
                    <a:pt x="100211" y="165050"/>
                    <a:pt x="100310" y="164157"/>
                  </a:cubicBezTo>
                  <a:lnTo>
                    <a:pt x="119509" y="67568"/>
                  </a:lnTo>
                  <a:cubicBezTo>
                    <a:pt x="120303" y="64095"/>
                    <a:pt x="120848" y="60722"/>
                    <a:pt x="121146" y="57448"/>
                  </a:cubicBezTo>
                  <a:cubicBezTo>
                    <a:pt x="121444" y="54074"/>
                    <a:pt x="121593" y="50899"/>
                    <a:pt x="121593" y="47923"/>
                  </a:cubicBezTo>
                  <a:cubicBezTo>
                    <a:pt x="121593" y="40878"/>
                    <a:pt x="120154" y="35272"/>
                    <a:pt x="117277" y="31105"/>
                  </a:cubicBezTo>
                  <a:cubicBezTo>
                    <a:pt x="114399" y="26839"/>
                    <a:pt x="109488" y="24705"/>
                    <a:pt x="102543" y="24705"/>
                  </a:cubicBezTo>
                  <a:cubicBezTo>
                    <a:pt x="96589" y="24705"/>
                    <a:pt x="90537" y="26491"/>
                    <a:pt x="84386" y="30063"/>
                  </a:cubicBezTo>
                  <a:cubicBezTo>
                    <a:pt x="78333" y="33536"/>
                    <a:pt x="72529" y="38398"/>
                    <a:pt x="66973" y="44648"/>
                  </a:cubicBezTo>
                  <a:cubicBezTo>
                    <a:pt x="61416" y="50800"/>
                    <a:pt x="56455" y="58142"/>
                    <a:pt x="52090" y="66675"/>
                  </a:cubicBezTo>
                  <a:cubicBezTo>
                    <a:pt x="47823" y="75208"/>
                    <a:pt x="44748" y="84435"/>
                    <a:pt x="42863" y="94357"/>
                  </a:cubicBezTo>
                  <a:lnTo>
                    <a:pt x="28873" y="164157"/>
                  </a:lnTo>
                  <a:cubicBezTo>
                    <a:pt x="28674" y="165050"/>
                    <a:pt x="28277" y="165844"/>
                    <a:pt x="27682" y="166539"/>
                  </a:cubicBezTo>
                  <a:cubicBezTo>
                    <a:pt x="27087" y="167134"/>
                    <a:pt x="26194" y="167680"/>
                    <a:pt x="25003" y="168176"/>
                  </a:cubicBezTo>
                  <a:cubicBezTo>
                    <a:pt x="23911" y="168573"/>
                    <a:pt x="22373" y="168870"/>
                    <a:pt x="20389" y="169069"/>
                  </a:cubicBezTo>
                  <a:cubicBezTo>
                    <a:pt x="18504" y="169366"/>
                    <a:pt x="16173" y="169515"/>
                    <a:pt x="13395" y="169515"/>
                  </a:cubicBezTo>
                  <a:cubicBezTo>
                    <a:pt x="10517" y="169515"/>
                    <a:pt x="8186" y="169366"/>
                    <a:pt x="6400" y="169069"/>
                  </a:cubicBezTo>
                  <a:cubicBezTo>
                    <a:pt x="4614" y="168870"/>
                    <a:pt x="3224" y="168573"/>
                    <a:pt x="2232" y="168176"/>
                  </a:cubicBezTo>
                  <a:cubicBezTo>
                    <a:pt x="1240" y="167680"/>
                    <a:pt x="595" y="167134"/>
                    <a:pt x="298" y="166539"/>
                  </a:cubicBezTo>
                  <a:cubicBezTo>
                    <a:pt x="0" y="165844"/>
                    <a:pt x="0" y="165050"/>
                    <a:pt x="298" y="164157"/>
                  </a:cubicBezTo>
                  <a:lnTo>
                    <a:pt x="31700" y="7739"/>
                  </a:lnTo>
                  <a:cubicBezTo>
                    <a:pt x="31799" y="6945"/>
                    <a:pt x="32097" y="6201"/>
                    <a:pt x="32593" y="5507"/>
                  </a:cubicBezTo>
                  <a:cubicBezTo>
                    <a:pt x="33189" y="4812"/>
                    <a:pt x="34032" y="4217"/>
                    <a:pt x="35123" y="3721"/>
                  </a:cubicBezTo>
                  <a:cubicBezTo>
                    <a:pt x="36215" y="3225"/>
                    <a:pt x="37604" y="2927"/>
                    <a:pt x="39291" y="2828"/>
                  </a:cubicBezTo>
                  <a:cubicBezTo>
                    <a:pt x="40977" y="2629"/>
                    <a:pt x="42962"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2" y="6945"/>
                    <a:pt x="56704" y="7739"/>
                  </a:cubicBezTo>
                  <a:lnTo>
                    <a:pt x="50750" y="37505"/>
                  </a:lnTo>
                  <a:cubicBezTo>
                    <a:pt x="52536" y="33635"/>
                    <a:pt x="55414" y="29518"/>
                    <a:pt x="59382" y="25152"/>
                  </a:cubicBezTo>
                  <a:cubicBezTo>
                    <a:pt x="63351" y="20687"/>
                    <a:pt x="68014" y="16619"/>
                    <a:pt x="73372" y="12948"/>
                  </a:cubicBezTo>
                  <a:cubicBezTo>
                    <a:pt x="78730" y="9178"/>
                    <a:pt x="84534" y="6102"/>
                    <a:pt x="90785" y="3721"/>
                  </a:cubicBezTo>
                  <a:cubicBezTo>
                    <a:pt x="97135" y="1240"/>
                    <a:pt x="103584" y="0"/>
                    <a:pt x="110133"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5" name="Shape 3133"/>
            <p:cNvSpPr/>
            <p:nvPr/>
          </p:nvSpPr>
          <p:spPr>
            <a:xfrm>
              <a:off x="3036004" y="501997"/>
              <a:ext cx="78135" cy="169306"/>
            </a:xfrm>
            <a:custGeom>
              <a:avLst/>
              <a:gdLst/>
              <a:ahLst/>
              <a:cxnLst/>
              <a:rect l="0" t="0" r="0" b="0"/>
              <a:pathLst>
                <a:path w="78135" h="169306">
                  <a:moveTo>
                    <a:pt x="14883" y="0"/>
                  </a:moveTo>
                  <a:cubicBezTo>
                    <a:pt x="25995" y="0"/>
                    <a:pt x="35520" y="1389"/>
                    <a:pt x="43458" y="4167"/>
                  </a:cubicBezTo>
                  <a:cubicBezTo>
                    <a:pt x="51395" y="6846"/>
                    <a:pt x="57944" y="10765"/>
                    <a:pt x="63103" y="15925"/>
                  </a:cubicBezTo>
                  <a:cubicBezTo>
                    <a:pt x="68263" y="20985"/>
                    <a:pt x="72033" y="27236"/>
                    <a:pt x="74414" y="34677"/>
                  </a:cubicBezTo>
                  <a:cubicBezTo>
                    <a:pt x="76895" y="42019"/>
                    <a:pt x="78135" y="50354"/>
                    <a:pt x="78135" y="59680"/>
                  </a:cubicBezTo>
                  <a:cubicBezTo>
                    <a:pt x="78135" y="68213"/>
                    <a:pt x="77291" y="76944"/>
                    <a:pt x="75605" y="85874"/>
                  </a:cubicBezTo>
                  <a:cubicBezTo>
                    <a:pt x="74017" y="94804"/>
                    <a:pt x="71586" y="103386"/>
                    <a:pt x="68312" y="111621"/>
                  </a:cubicBezTo>
                  <a:cubicBezTo>
                    <a:pt x="65038" y="119856"/>
                    <a:pt x="60821" y="127645"/>
                    <a:pt x="55662" y="134987"/>
                  </a:cubicBezTo>
                  <a:cubicBezTo>
                    <a:pt x="50602" y="142230"/>
                    <a:pt x="44599" y="148580"/>
                    <a:pt x="37654" y="154037"/>
                  </a:cubicBezTo>
                  <a:cubicBezTo>
                    <a:pt x="30807" y="159494"/>
                    <a:pt x="23019" y="163810"/>
                    <a:pt x="14288" y="166985"/>
                  </a:cubicBezTo>
                  <a:lnTo>
                    <a:pt x="0" y="169306"/>
                  </a:lnTo>
                  <a:lnTo>
                    <a:pt x="0" y="145504"/>
                  </a:lnTo>
                  <a:lnTo>
                    <a:pt x="6548" y="144214"/>
                  </a:lnTo>
                  <a:cubicBezTo>
                    <a:pt x="12204" y="141734"/>
                    <a:pt x="17264" y="138361"/>
                    <a:pt x="21729" y="134094"/>
                  </a:cubicBezTo>
                  <a:cubicBezTo>
                    <a:pt x="26194" y="129828"/>
                    <a:pt x="30063" y="124867"/>
                    <a:pt x="33338" y="119211"/>
                  </a:cubicBezTo>
                  <a:cubicBezTo>
                    <a:pt x="36711" y="113556"/>
                    <a:pt x="39439" y="107504"/>
                    <a:pt x="41523" y="101054"/>
                  </a:cubicBezTo>
                  <a:cubicBezTo>
                    <a:pt x="43706" y="94506"/>
                    <a:pt x="45293" y="87908"/>
                    <a:pt x="46286" y="81260"/>
                  </a:cubicBezTo>
                  <a:cubicBezTo>
                    <a:pt x="47377" y="74513"/>
                    <a:pt x="47923" y="67866"/>
                    <a:pt x="47923" y="61317"/>
                  </a:cubicBezTo>
                  <a:cubicBezTo>
                    <a:pt x="47923" y="55563"/>
                    <a:pt x="47278" y="50403"/>
                    <a:pt x="45988" y="45839"/>
                  </a:cubicBezTo>
                  <a:cubicBezTo>
                    <a:pt x="44797" y="41176"/>
                    <a:pt x="42763" y="37257"/>
                    <a:pt x="39886" y="34082"/>
                  </a:cubicBezTo>
                  <a:cubicBezTo>
                    <a:pt x="37108" y="30807"/>
                    <a:pt x="33437" y="28327"/>
                    <a:pt x="28873" y="26640"/>
                  </a:cubicBezTo>
                  <a:cubicBezTo>
                    <a:pt x="24309" y="24854"/>
                    <a:pt x="18802" y="23961"/>
                    <a:pt x="12353" y="23961"/>
                  </a:cubicBezTo>
                  <a:lnTo>
                    <a:pt x="0" y="26470"/>
                  </a:lnTo>
                  <a:lnTo>
                    <a:pt x="0" y="2493"/>
                  </a:lnTo>
                  <a:lnTo>
                    <a:pt x="1488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6" name="Shape 3134"/>
            <p:cNvSpPr/>
            <p:nvPr/>
          </p:nvSpPr>
          <p:spPr>
            <a:xfrm>
              <a:off x="3726262" y="504898"/>
              <a:ext cx="77242" cy="168847"/>
            </a:xfrm>
            <a:custGeom>
              <a:avLst/>
              <a:gdLst/>
              <a:ahLst/>
              <a:cxnLst/>
              <a:rect l="0" t="0" r="0" b="0"/>
              <a:pathLst>
                <a:path w="77242" h="168847">
                  <a:moveTo>
                    <a:pt x="77242" y="0"/>
                  </a:moveTo>
                  <a:lnTo>
                    <a:pt x="77242" y="22510"/>
                  </a:lnTo>
                  <a:lnTo>
                    <a:pt x="71140" y="23739"/>
                  </a:lnTo>
                  <a:cubicBezTo>
                    <a:pt x="65385" y="26319"/>
                    <a:pt x="60275" y="29792"/>
                    <a:pt x="55811" y="34157"/>
                  </a:cubicBezTo>
                  <a:cubicBezTo>
                    <a:pt x="51346" y="38523"/>
                    <a:pt x="47526" y="43633"/>
                    <a:pt x="44351" y="49487"/>
                  </a:cubicBezTo>
                  <a:cubicBezTo>
                    <a:pt x="41175" y="55340"/>
                    <a:pt x="38596" y="61492"/>
                    <a:pt x="36612" y="67941"/>
                  </a:cubicBezTo>
                  <a:lnTo>
                    <a:pt x="54322" y="67941"/>
                  </a:lnTo>
                  <a:lnTo>
                    <a:pt x="77242" y="66256"/>
                  </a:lnTo>
                  <a:lnTo>
                    <a:pt x="77242" y="86569"/>
                  </a:lnTo>
                  <a:lnTo>
                    <a:pt x="50006" y="88777"/>
                  </a:lnTo>
                  <a:lnTo>
                    <a:pt x="31552" y="88777"/>
                  </a:lnTo>
                  <a:cubicBezTo>
                    <a:pt x="30757" y="92647"/>
                    <a:pt x="30212" y="96367"/>
                    <a:pt x="29914" y="99939"/>
                  </a:cubicBezTo>
                  <a:cubicBezTo>
                    <a:pt x="29617" y="103511"/>
                    <a:pt x="29468" y="106885"/>
                    <a:pt x="29468" y="110060"/>
                  </a:cubicBezTo>
                  <a:cubicBezTo>
                    <a:pt x="29468" y="121569"/>
                    <a:pt x="32345" y="130399"/>
                    <a:pt x="38100" y="136551"/>
                  </a:cubicBezTo>
                  <a:cubicBezTo>
                    <a:pt x="43854" y="142703"/>
                    <a:pt x="53132" y="145778"/>
                    <a:pt x="65931" y="145778"/>
                  </a:cubicBezTo>
                  <a:lnTo>
                    <a:pt x="77242" y="144850"/>
                  </a:lnTo>
                  <a:lnTo>
                    <a:pt x="77242" y="167913"/>
                  </a:lnTo>
                  <a:lnTo>
                    <a:pt x="61764" y="168847"/>
                  </a:lnTo>
                  <a:cubicBezTo>
                    <a:pt x="51445" y="168847"/>
                    <a:pt x="42416" y="167706"/>
                    <a:pt x="34677" y="165424"/>
                  </a:cubicBezTo>
                  <a:cubicBezTo>
                    <a:pt x="26938" y="163142"/>
                    <a:pt x="20488" y="159619"/>
                    <a:pt x="15329" y="154857"/>
                  </a:cubicBezTo>
                  <a:cubicBezTo>
                    <a:pt x="10170" y="149995"/>
                    <a:pt x="6300" y="143992"/>
                    <a:pt x="3721" y="136849"/>
                  </a:cubicBezTo>
                  <a:cubicBezTo>
                    <a:pt x="1240" y="129606"/>
                    <a:pt x="0" y="121122"/>
                    <a:pt x="0" y="111399"/>
                  </a:cubicBezTo>
                  <a:cubicBezTo>
                    <a:pt x="0" y="103858"/>
                    <a:pt x="694"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89" y="10940"/>
                    <a:pt x="53776"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7" name="Shape 3135"/>
            <p:cNvSpPr/>
            <p:nvPr/>
          </p:nvSpPr>
          <p:spPr>
            <a:xfrm>
              <a:off x="3602007" y="501997"/>
              <a:ext cx="119955" cy="169515"/>
            </a:xfrm>
            <a:custGeom>
              <a:avLst/>
              <a:gdLst/>
              <a:ahLst/>
              <a:cxnLst/>
              <a:rect l="0" t="0" r="0" b="0"/>
              <a:pathLst>
                <a:path w="119955" h="169515">
                  <a:moveTo>
                    <a:pt x="99566" y="0"/>
                  </a:moveTo>
                  <a:cubicBezTo>
                    <a:pt x="101550" y="0"/>
                    <a:pt x="103535" y="149"/>
                    <a:pt x="105519" y="446"/>
                  </a:cubicBezTo>
                  <a:cubicBezTo>
                    <a:pt x="107603" y="744"/>
                    <a:pt x="109488" y="1091"/>
                    <a:pt x="111175" y="1488"/>
                  </a:cubicBezTo>
                  <a:cubicBezTo>
                    <a:pt x="112961" y="1885"/>
                    <a:pt x="114498" y="2381"/>
                    <a:pt x="115788" y="2977"/>
                  </a:cubicBezTo>
                  <a:cubicBezTo>
                    <a:pt x="117177" y="3473"/>
                    <a:pt x="118219" y="4068"/>
                    <a:pt x="118914" y="4763"/>
                  </a:cubicBezTo>
                  <a:cubicBezTo>
                    <a:pt x="119608" y="5457"/>
                    <a:pt x="119955" y="6548"/>
                    <a:pt x="119955" y="8037"/>
                  </a:cubicBezTo>
                  <a:cubicBezTo>
                    <a:pt x="119955" y="8533"/>
                    <a:pt x="119856" y="9475"/>
                    <a:pt x="119658" y="10864"/>
                  </a:cubicBezTo>
                  <a:cubicBezTo>
                    <a:pt x="119459" y="12154"/>
                    <a:pt x="119211" y="13692"/>
                    <a:pt x="118914" y="15478"/>
                  </a:cubicBezTo>
                  <a:cubicBezTo>
                    <a:pt x="118715" y="17165"/>
                    <a:pt x="118368" y="18951"/>
                    <a:pt x="117872" y="20836"/>
                  </a:cubicBezTo>
                  <a:cubicBezTo>
                    <a:pt x="117475" y="22622"/>
                    <a:pt x="116930" y="24309"/>
                    <a:pt x="116235" y="25896"/>
                  </a:cubicBezTo>
                  <a:cubicBezTo>
                    <a:pt x="115540" y="27384"/>
                    <a:pt x="114796" y="28674"/>
                    <a:pt x="114002" y="29766"/>
                  </a:cubicBezTo>
                  <a:cubicBezTo>
                    <a:pt x="113308" y="30758"/>
                    <a:pt x="112514" y="31254"/>
                    <a:pt x="111621" y="31254"/>
                  </a:cubicBezTo>
                  <a:cubicBezTo>
                    <a:pt x="110629" y="31254"/>
                    <a:pt x="109587" y="31055"/>
                    <a:pt x="108496" y="30659"/>
                  </a:cubicBezTo>
                  <a:cubicBezTo>
                    <a:pt x="107404" y="30262"/>
                    <a:pt x="106164" y="29815"/>
                    <a:pt x="104775" y="29319"/>
                  </a:cubicBezTo>
                  <a:cubicBezTo>
                    <a:pt x="103485" y="28724"/>
                    <a:pt x="101947" y="28228"/>
                    <a:pt x="100161" y="27831"/>
                  </a:cubicBezTo>
                  <a:cubicBezTo>
                    <a:pt x="98475" y="27335"/>
                    <a:pt x="96490" y="27087"/>
                    <a:pt x="94208" y="27087"/>
                  </a:cubicBezTo>
                  <a:cubicBezTo>
                    <a:pt x="90239" y="27087"/>
                    <a:pt x="85676" y="28823"/>
                    <a:pt x="80516" y="32296"/>
                  </a:cubicBezTo>
                  <a:cubicBezTo>
                    <a:pt x="75357" y="35669"/>
                    <a:pt x="70296" y="40382"/>
                    <a:pt x="65336" y="46434"/>
                  </a:cubicBezTo>
                  <a:cubicBezTo>
                    <a:pt x="60375" y="52487"/>
                    <a:pt x="55811" y="59630"/>
                    <a:pt x="51643" y="67866"/>
                  </a:cubicBezTo>
                  <a:cubicBezTo>
                    <a:pt x="47575" y="76002"/>
                    <a:pt x="44549" y="84882"/>
                    <a:pt x="42565" y="94506"/>
                  </a:cubicBezTo>
                  <a:lnTo>
                    <a:pt x="28873" y="164157"/>
                  </a:lnTo>
                  <a:cubicBezTo>
                    <a:pt x="28674" y="165050"/>
                    <a:pt x="28277" y="165844"/>
                    <a:pt x="27682" y="166539"/>
                  </a:cubicBezTo>
                  <a:cubicBezTo>
                    <a:pt x="27087" y="167134"/>
                    <a:pt x="26194" y="167680"/>
                    <a:pt x="25003" y="168176"/>
                  </a:cubicBezTo>
                  <a:cubicBezTo>
                    <a:pt x="23912" y="168573"/>
                    <a:pt x="22373" y="168870"/>
                    <a:pt x="20389" y="169069"/>
                  </a:cubicBezTo>
                  <a:cubicBezTo>
                    <a:pt x="18504" y="169366"/>
                    <a:pt x="16173" y="169515"/>
                    <a:pt x="13395" y="169515"/>
                  </a:cubicBezTo>
                  <a:cubicBezTo>
                    <a:pt x="10517" y="169515"/>
                    <a:pt x="8186" y="169366"/>
                    <a:pt x="6400" y="169069"/>
                  </a:cubicBezTo>
                  <a:cubicBezTo>
                    <a:pt x="4614" y="168870"/>
                    <a:pt x="3225" y="168573"/>
                    <a:pt x="2232" y="168176"/>
                  </a:cubicBezTo>
                  <a:cubicBezTo>
                    <a:pt x="1240" y="167680"/>
                    <a:pt x="595" y="167134"/>
                    <a:pt x="298" y="166539"/>
                  </a:cubicBezTo>
                  <a:cubicBezTo>
                    <a:pt x="0" y="165844"/>
                    <a:pt x="0" y="165050"/>
                    <a:pt x="298" y="164157"/>
                  </a:cubicBezTo>
                  <a:lnTo>
                    <a:pt x="31403" y="7739"/>
                  </a:lnTo>
                  <a:cubicBezTo>
                    <a:pt x="31502" y="6945"/>
                    <a:pt x="31800" y="6201"/>
                    <a:pt x="32296" y="5507"/>
                  </a:cubicBezTo>
                  <a:cubicBezTo>
                    <a:pt x="32891" y="4812"/>
                    <a:pt x="33784" y="4217"/>
                    <a:pt x="34975" y="3721"/>
                  </a:cubicBezTo>
                  <a:cubicBezTo>
                    <a:pt x="36165" y="3225"/>
                    <a:pt x="37604" y="2927"/>
                    <a:pt x="39291" y="2828"/>
                  </a:cubicBezTo>
                  <a:cubicBezTo>
                    <a:pt x="40977" y="2629"/>
                    <a:pt x="42962" y="2530"/>
                    <a:pt x="45244" y="2530"/>
                  </a:cubicBezTo>
                  <a:cubicBezTo>
                    <a:pt x="47625" y="2530"/>
                    <a:pt x="49609" y="2629"/>
                    <a:pt x="51197" y="2828"/>
                  </a:cubicBezTo>
                  <a:cubicBezTo>
                    <a:pt x="52784" y="2927"/>
                    <a:pt x="53975" y="3225"/>
                    <a:pt x="54769" y="3721"/>
                  </a:cubicBezTo>
                  <a:cubicBezTo>
                    <a:pt x="55662" y="4217"/>
                    <a:pt x="56207" y="4812"/>
                    <a:pt x="56406" y="5507"/>
                  </a:cubicBezTo>
                  <a:cubicBezTo>
                    <a:pt x="56704" y="6201"/>
                    <a:pt x="56803" y="6945"/>
                    <a:pt x="56704" y="7739"/>
                  </a:cubicBezTo>
                  <a:lnTo>
                    <a:pt x="50899" y="36165"/>
                  </a:lnTo>
                  <a:cubicBezTo>
                    <a:pt x="53578" y="31403"/>
                    <a:pt x="56753" y="26839"/>
                    <a:pt x="60424" y="22473"/>
                  </a:cubicBezTo>
                  <a:cubicBezTo>
                    <a:pt x="64095" y="18107"/>
                    <a:pt x="68064" y="14288"/>
                    <a:pt x="72330" y="11013"/>
                  </a:cubicBezTo>
                  <a:cubicBezTo>
                    <a:pt x="76597" y="7640"/>
                    <a:pt x="81062" y="4961"/>
                    <a:pt x="85725" y="2977"/>
                  </a:cubicBezTo>
                  <a:cubicBezTo>
                    <a:pt x="90488" y="992"/>
                    <a:pt x="95101" y="0"/>
                    <a:pt x="99566"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8" name="Shape 3136"/>
            <p:cNvSpPr/>
            <p:nvPr/>
          </p:nvSpPr>
          <p:spPr>
            <a:xfrm>
              <a:off x="3501871" y="501997"/>
              <a:ext cx="75828" cy="170257"/>
            </a:xfrm>
            <a:custGeom>
              <a:avLst/>
              <a:gdLst/>
              <a:ahLst/>
              <a:cxnLst/>
              <a:rect l="0" t="0" r="0" b="0"/>
              <a:pathLst>
                <a:path w="75828" h="170257">
                  <a:moveTo>
                    <a:pt x="28649" y="0"/>
                  </a:moveTo>
                  <a:cubicBezTo>
                    <a:pt x="37480" y="0"/>
                    <a:pt x="44872" y="1538"/>
                    <a:pt x="50825" y="4614"/>
                  </a:cubicBezTo>
                  <a:cubicBezTo>
                    <a:pt x="56778" y="7590"/>
                    <a:pt x="61590" y="11609"/>
                    <a:pt x="65261" y="16669"/>
                  </a:cubicBezTo>
                  <a:cubicBezTo>
                    <a:pt x="69031" y="21729"/>
                    <a:pt x="71710" y="27682"/>
                    <a:pt x="73298" y="34528"/>
                  </a:cubicBezTo>
                  <a:cubicBezTo>
                    <a:pt x="74985" y="41374"/>
                    <a:pt x="75828" y="48766"/>
                    <a:pt x="75828" y="56704"/>
                  </a:cubicBezTo>
                  <a:cubicBezTo>
                    <a:pt x="75828" y="63351"/>
                    <a:pt x="75183" y="70892"/>
                    <a:pt x="73893" y="79325"/>
                  </a:cubicBezTo>
                  <a:cubicBezTo>
                    <a:pt x="72603" y="87759"/>
                    <a:pt x="70570" y="96242"/>
                    <a:pt x="67791" y="104775"/>
                  </a:cubicBezTo>
                  <a:cubicBezTo>
                    <a:pt x="65013" y="113308"/>
                    <a:pt x="61441" y="121593"/>
                    <a:pt x="57076" y="129629"/>
                  </a:cubicBezTo>
                  <a:cubicBezTo>
                    <a:pt x="52710" y="137666"/>
                    <a:pt x="47451" y="144810"/>
                    <a:pt x="41300" y="151061"/>
                  </a:cubicBezTo>
                  <a:cubicBezTo>
                    <a:pt x="35247" y="157311"/>
                    <a:pt x="28203" y="162322"/>
                    <a:pt x="20166" y="166092"/>
                  </a:cubicBezTo>
                  <a:lnTo>
                    <a:pt x="0" y="170257"/>
                  </a:lnTo>
                  <a:lnTo>
                    <a:pt x="0" y="145509"/>
                  </a:lnTo>
                  <a:lnTo>
                    <a:pt x="9599" y="143024"/>
                  </a:lnTo>
                  <a:cubicBezTo>
                    <a:pt x="14660" y="140047"/>
                    <a:pt x="19124" y="136128"/>
                    <a:pt x="22994" y="131266"/>
                  </a:cubicBezTo>
                  <a:cubicBezTo>
                    <a:pt x="26963" y="126405"/>
                    <a:pt x="30336" y="120948"/>
                    <a:pt x="33114" y="114895"/>
                  </a:cubicBezTo>
                  <a:cubicBezTo>
                    <a:pt x="35992" y="108744"/>
                    <a:pt x="38373" y="102394"/>
                    <a:pt x="40258" y="95845"/>
                  </a:cubicBezTo>
                  <a:cubicBezTo>
                    <a:pt x="42143" y="89198"/>
                    <a:pt x="43532" y="82649"/>
                    <a:pt x="44425" y="76200"/>
                  </a:cubicBezTo>
                  <a:cubicBezTo>
                    <a:pt x="45318" y="69652"/>
                    <a:pt x="45765" y="63798"/>
                    <a:pt x="45765" y="58638"/>
                  </a:cubicBezTo>
                  <a:cubicBezTo>
                    <a:pt x="45765" y="53578"/>
                    <a:pt x="45318" y="48964"/>
                    <a:pt x="44425" y="44797"/>
                  </a:cubicBezTo>
                  <a:cubicBezTo>
                    <a:pt x="43532" y="40630"/>
                    <a:pt x="42143" y="37058"/>
                    <a:pt x="40258" y="34082"/>
                  </a:cubicBezTo>
                  <a:cubicBezTo>
                    <a:pt x="38373" y="31105"/>
                    <a:pt x="35893" y="28823"/>
                    <a:pt x="32817" y="27236"/>
                  </a:cubicBezTo>
                  <a:cubicBezTo>
                    <a:pt x="29741" y="25549"/>
                    <a:pt x="25921" y="24705"/>
                    <a:pt x="21357" y="24705"/>
                  </a:cubicBezTo>
                  <a:cubicBezTo>
                    <a:pt x="15106" y="24705"/>
                    <a:pt x="8756" y="26442"/>
                    <a:pt x="2307" y="29914"/>
                  </a:cubicBezTo>
                  <a:lnTo>
                    <a:pt x="0" y="31783"/>
                  </a:lnTo>
                  <a:lnTo>
                    <a:pt x="0" y="8106"/>
                  </a:lnTo>
                  <a:lnTo>
                    <a:pt x="8558" y="3721"/>
                  </a:lnTo>
                  <a:cubicBezTo>
                    <a:pt x="15205" y="1240"/>
                    <a:pt x="21903" y="0"/>
                    <a:pt x="28649"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69" name="Shape 3137"/>
            <p:cNvSpPr/>
            <p:nvPr/>
          </p:nvSpPr>
          <p:spPr>
            <a:xfrm>
              <a:off x="3803504" y="640258"/>
              <a:ext cx="43607" cy="32552"/>
            </a:xfrm>
            <a:custGeom>
              <a:avLst/>
              <a:gdLst/>
              <a:ahLst/>
              <a:cxnLst/>
              <a:rect l="0" t="0" r="0" b="0"/>
              <a:pathLst>
                <a:path w="43607" h="32552">
                  <a:moveTo>
                    <a:pt x="40481" y="0"/>
                  </a:moveTo>
                  <a:cubicBezTo>
                    <a:pt x="41473" y="0"/>
                    <a:pt x="42217" y="397"/>
                    <a:pt x="42714" y="1191"/>
                  </a:cubicBezTo>
                  <a:cubicBezTo>
                    <a:pt x="43309" y="1885"/>
                    <a:pt x="43607" y="2927"/>
                    <a:pt x="43607" y="4316"/>
                  </a:cubicBezTo>
                  <a:cubicBezTo>
                    <a:pt x="43607" y="5507"/>
                    <a:pt x="43458" y="6945"/>
                    <a:pt x="43160" y="8632"/>
                  </a:cubicBezTo>
                  <a:cubicBezTo>
                    <a:pt x="42961" y="10220"/>
                    <a:pt x="42614" y="11857"/>
                    <a:pt x="42118" y="13543"/>
                  </a:cubicBezTo>
                  <a:cubicBezTo>
                    <a:pt x="41721" y="15131"/>
                    <a:pt x="41126" y="16718"/>
                    <a:pt x="40332" y="18306"/>
                  </a:cubicBezTo>
                  <a:cubicBezTo>
                    <a:pt x="39638" y="19794"/>
                    <a:pt x="38795" y="21034"/>
                    <a:pt x="37802" y="22027"/>
                  </a:cubicBezTo>
                  <a:cubicBezTo>
                    <a:pt x="36413" y="23416"/>
                    <a:pt x="33933" y="24805"/>
                    <a:pt x="30361" y="26194"/>
                  </a:cubicBezTo>
                  <a:cubicBezTo>
                    <a:pt x="26888" y="27484"/>
                    <a:pt x="22721"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5" y="546"/>
                    <a:pt x="39389"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70" name="Shape 3138"/>
            <p:cNvSpPr/>
            <p:nvPr/>
          </p:nvSpPr>
          <p:spPr>
            <a:xfrm>
              <a:off x="4034417" y="504898"/>
              <a:ext cx="77242" cy="168847"/>
            </a:xfrm>
            <a:custGeom>
              <a:avLst/>
              <a:gdLst/>
              <a:ahLst/>
              <a:cxnLst/>
              <a:rect l="0" t="0" r="0" b="0"/>
              <a:pathLst>
                <a:path w="77242" h="168847">
                  <a:moveTo>
                    <a:pt x="77242" y="0"/>
                  </a:moveTo>
                  <a:lnTo>
                    <a:pt x="77242" y="22510"/>
                  </a:lnTo>
                  <a:lnTo>
                    <a:pt x="71140" y="23739"/>
                  </a:lnTo>
                  <a:cubicBezTo>
                    <a:pt x="65385" y="26319"/>
                    <a:pt x="60275" y="29792"/>
                    <a:pt x="55811" y="34157"/>
                  </a:cubicBezTo>
                  <a:cubicBezTo>
                    <a:pt x="51346" y="38523"/>
                    <a:pt x="47526" y="43633"/>
                    <a:pt x="44351" y="49487"/>
                  </a:cubicBezTo>
                  <a:cubicBezTo>
                    <a:pt x="41176" y="55340"/>
                    <a:pt x="38596" y="61492"/>
                    <a:pt x="36612" y="67941"/>
                  </a:cubicBezTo>
                  <a:lnTo>
                    <a:pt x="54322" y="67941"/>
                  </a:lnTo>
                  <a:lnTo>
                    <a:pt x="77242" y="66256"/>
                  </a:lnTo>
                  <a:lnTo>
                    <a:pt x="77242" y="86569"/>
                  </a:lnTo>
                  <a:lnTo>
                    <a:pt x="50006" y="88777"/>
                  </a:lnTo>
                  <a:lnTo>
                    <a:pt x="31552" y="88777"/>
                  </a:lnTo>
                  <a:cubicBezTo>
                    <a:pt x="30758" y="92647"/>
                    <a:pt x="30212" y="96367"/>
                    <a:pt x="29914" y="99939"/>
                  </a:cubicBezTo>
                  <a:cubicBezTo>
                    <a:pt x="29617" y="103511"/>
                    <a:pt x="29468" y="106885"/>
                    <a:pt x="29468" y="110060"/>
                  </a:cubicBezTo>
                  <a:cubicBezTo>
                    <a:pt x="29468" y="121569"/>
                    <a:pt x="32345" y="130399"/>
                    <a:pt x="38100" y="136551"/>
                  </a:cubicBezTo>
                  <a:cubicBezTo>
                    <a:pt x="43855" y="142703"/>
                    <a:pt x="53132" y="145778"/>
                    <a:pt x="65931" y="145778"/>
                  </a:cubicBezTo>
                  <a:lnTo>
                    <a:pt x="77242" y="144850"/>
                  </a:lnTo>
                  <a:lnTo>
                    <a:pt x="77242" y="167913"/>
                  </a:lnTo>
                  <a:lnTo>
                    <a:pt x="61764" y="168847"/>
                  </a:lnTo>
                  <a:cubicBezTo>
                    <a:pt x="51445" y="168847"/>
                    <a:pt x="42416" y="167706"/>
                    <a:pt x="34677" y="165424"/>
                  </a:cubicBezTo>
                  <a:cubicBezTo>
                    <a:pt x="26938" y="163142"/>
                    <a:pt x="20489" y="159619"/>
                    <a:pt x="15329" y="154857"/>
                  </a:cubicBezTo>
                  <a:cubicBezTo>
                    <a:pt x="10170" y="149995"/>
                    <a:pt x="6300" y="143992"/>
                    <a:pt x="3721" y="136849"/>
                  </a:cubicBezTo>
                  <a:cubicBezTo>
                    <a:pt x="1240" y="129606"/>
                    <a:pt x="0" y="121122"/>
                    <a:pt x="0" y="111399"/>
                  </a:cubicBezTo>
                  <a:cubicBezTo>
                    <a:pt x="0" y="103858"/>
                    <a:pt x="695" y="95772"/>
                    <a:pt x="2084" y="87140"/>
                  </a:cubicBezTo>
                  <a:cubicBezTo>
                    <a:pt x="3572" y="78508"/>
                    <a:pt x="5854" y="69975"/>
                    <a:pt x="8930" y="61542"/>
                  </a:cubicBezTo>
                  <a:cubicBezTo>
                    <a:pt x="12105" y="53108"/>
                    <a:pt x="16173" y="45022"/>
                    <a:pt x="21134" y="37283"/>
                  </a:cubicBezTo>
                  <a:cubicBezTo>
                    <a:pt x="26095" y="29544"/>
                    <a:pt x="31998" y="22747"/>
                    <a:pt x="38844" y="16893"/>
                  </a:cubicBezTo>
                  <a:cubicBezTo>
                    <a:pt x="45789" y="10940"/>
                    <a:pt x="53777" y="6178"/>
                    <a:pt x="62805" y="2606"/>
                  </a:cubicBezTo>
                  <a:lnTo>
                    <a:pt x="77242"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71" name="Shape 3139"/>
            <p:cNvSpPr/>
            <p:nvPr/>
          </p:nvSpPr>
          <p:spPr>
            <a:xfrm>
              <a:off x="3884144" y="501997"/>
              <a:ext cx="128141" cy="171748"/>
            </a:xfrm>
            <a:custGeom>
              <a:avLst/>
              <a:gdLst/>
              <a:ahLst/>
              <a:cxnLst/>
              <a:rect l="0" t="0" r="0" b="0"/>
              <a:pathLst>
                <a:path w="128141" h="171748">
                  <a:moveTo>
                    <a:pt x="87362" y="0"/>
                  </a:moveTo>
                  <a:cubicBezTo>
                    <a:pt x="91827" y="0"/>
                    <a:pt x="96093" y="347"/>
                    <a:pt x="100161" y="1042"/>
                  </a:cubicBezTo>
                  <a:cubicBezTo>
                    <a:pt x="104229" y="1736"/>
                    <a:pt x="108000" y="2629"/>
                    <a:pt x="111472" y="3721"/>
                  </a:cubicBezTo>
                  <a:cubicBezTo>
                    <a:pt x="114945" y="4713"/>
                    <a:pt x="117971" y="5854"/>
                    <a:pt x="120551" y="7144"/>
                  </a:cubicBezTo>
                  <a:cubicBezTo>
                    <a:pt x="123130" y="8434"/>
                    <a:pt x="125065" y="9723"/>
                    <a:pt x="126355" y="11013"/>
                  </a:cubicBezTo>
                  <a:cubicBezTo>
                    <a:pt x="127546" y="12204"/>
                    <a:pt x="128141" y="13990"/>
                    <a:pt x="128141" y="16371"/>
                  </a:cubicBezTo>
                  <a:cubicBezTo>
                    <a:pt x="128141" y="17562"/>
                    <a:pt x="127943" y="19100"/>
                    <a:pt x="127546" y="20985"/>
                  </a:cubicBezTo>
                  <a:cubicBezTo>
                    <a:pt x="127248" y="22870"/>
                    <a:pt x="126802" y="24755"/>
                    <a:pt x="126206" y="26640"/>
                  </a:cubicBezTo>
                  <a:cubicBezTo>
                    <a:pt x="125611" y="28525"/>
                    <a:pt x="124867" y="30113"/>
                    <a:pt x="123974" y="31403"/>
                  </a:cubicBezTo>
                  <a:cubicBezTo>
                    <a:pt x="123081" y="32593"/>
                    <a:pt x="122138" y="33189"/>
                    <a:pt x="121146" y="33189"/>
                  </a:cubicBezTo>
                  <a:cubicBezTo>
                    <a:pt x="119757" y="33189"/>
                    <a:pt x="118070" y="32643"/>
                    <a:pt x="116086" y="31552"/>
                  </a:cubicBezTo>
                  <a:cubicBezTo>
                    <a:pt x="114201" y="30460"/>
                    <a:pt x="111869" y="29220"/>
                    <a:pt x="109091" y="27831"/>
                  </a:cubicBezTo>
                  <a:cubicBezTo>
                    <a:pt x="106313" y="26442"/>
                    <a:pt x="102989" y="25202"/>
                    <a:pt x="99120" y="24110"/>
                  </a:cubicBezTo>
                  <a:cubicBezTo>
                    <a:pt x="95250" y="22920"/>
                    <a:pt x="90636" y="22324"/>
                    <a:pt x="85279" y="22324"/>
                  </a:cubicBezTo>
                  <a:cubicBezTo>
                    <a:pt x="80218" y="22324"/>
                    <a:pt x="75704" y="23068"/>
                    <a:pt x="71735" y="24557"/>
                  </a:cubicBezTo>
                  <a:cubicBezTo>
                    <a:pt x="67866" y="25946"/>
                    <a:pt x="64591" y="27880"/>
                    <a:pt x="61913" y="30361"/>
                  </a:cubicBezTo>
                  <a:cubicBezTo>
                    <a:pt x="59234" y="32841"/>
                    <a:pt x="57200" y="35669"/>
                    <a:pt x="55811" y="38844"/>
                  </a:cubicBezTo>
                  <a:cubicBezTo>
                    <a:pt x="54421" y="42019"/>
                    <a:pt x="53727" y="45343"/>
                    <a:pt x="53727" y="48816"/>
                  </a:cubicBezTo>
                  <a:cubicBezTo>
                    <a:pt x="53727" y="53479"/>
                    <a:pt x="55265" y="57348"/>
                    <a:pt x="58341" y="60424"/>
                  </a:cubicBezTo>
                  <a:cubicBezTo>
                    <a:pt x="61416" y="63500"/>
                    <a:pt x="65236" y="66278"/>
                    <a:pt x="69800" y="68759"/>
                  </a:cubicBezTo>
                  <a:cubicBezTo>
                    <a:pt x="74464" y="71140"/>
                    <a:pt x="79474" y="73521"/>
                    <a:pt x="84832" y="75902"/>
                  </a:cubicBezTo>
                  <a:cubicBezTo>
                    <a:pt x="90289" y="78284"/>
                    <a:pt x="95300" y="81161"/>
                    <a:pt x="99864" y="84534"/>
                  </a:cubicBezTo>
                  <a:cubicBezTo>
                    <a:pt x="104428" y="87908"/>
                    <a:pt x="108248" y="92025"/>
                    <a:pt x="111323" y="96887"/>
                  </a:cubicBezTo>
                  <a:cubicBezTo>
                    <a:pt x="114399" y="101650"/>
                    <a:pt x="115937" y="107702"/>
                    <a:pt x="115937" y="115044"/>
                  </a:cubicBezTo>
                  <a:cubicBezTo>
                    <a:pt x="115937" y="123081"/>
                    <a:pt x="114300" y="130621"/>
                    <a:pt x="111026" y="137666"/>
                  </a:cubicBezTo>
                  <a:cubicBezTo>
                    <a:pt x="107851" y="144711"/>
                    <a:pt x="103287" y="150763"/>
                    <a:pt x="97334" y="155823"/>
                  </a:cubicBezTo>
                  <a:cubicBezTo>
                    <a:pt x="91380" y="160784"/>
                    <a:pt x="84187" y="164703"/>
                    <a:pt x="75754" y="167580"/>
                  </a:cubicBezTo>
                  <a:cubicBezTo>
                    <a:pt x="67320" y="170359"/>
                    <a:pt x="57894" y="171748"/>
                    <a:pt x="47476" y="171748"/>
                  </a:cubicBezTo>
                  <a:cubicBezTo>
                    <a:pt x="42019" y="171748"/>
                    <a:pt x="36860" y="171351"/>
                    <a:pt x="31998" y="170557"/>
                  </a:cubicBezTo>
                  <a:cubicBezTo>
                    <a:pt x="27236" y="169763"/>
                    <a:pt x="22920" y="168721"/>
                    <a:pt x="19050" y="167432"/>
                  </a:cubicBezTo>
                  <a:cubicBezTo>
                    <a:pt x="15180" y="166142"/>
                    <a:pt x="11857" y="164753"/>
                    <a:pt x="9079" y="163264"/>
                  </a:cubicBezTo>
                  <a:cubicBezTo>
                    <a:pt x="6300" y="161677"/>
                    <a:pt x="4167" y="160189"/>
                    <a:pt x="2679" y="158800"/>
                  </a:cubicBezTo>
                  <a:cubicBezTo>
                    <a:pt x="1786" y="157807"/>
                    <a:pt x="1091" y="156865"/>
                    <a:pt x="595" y="155972"/>
                  </a:cubicBezTo>
                  <a:cubicBezTo>
                    <a:pt x="198" y="154980"/>
                    <a:pt x="0" y="153789"/>
                    <a:pt x="0" y="152400"/>
                  </a:cubicBezTo>
                  <a:cubicBezTo>
                    <a:pt x="0" y="151408"/>
                    <a:pt x="50" y="150316"/>
                    <a:pt x="149" y="149126"/>
                  </a:cubicBezTo>
                  <a:cubicBezTo>
                    <a:pt x="347" y="147836"/>
                    <a:pt x="595" y="146496"/>
                    <a:pt x="893" y="145107"/>
                  </a:cubicBezTo>
                  <a:cubicBezTo>
                    <a:pt x="1290" y="143718"/>
                    <a:pt x="1687" y="142379"/>
                    <a:pt x="2084" y="141089"/>
                  </a:cubicBezTo>
                  <a:cubicBezTo>
                    <a:pt x="2480" y="139799"/>
                    <a:pt x="2977" y="138658"/>
                    <a:pt x="3572" y="137666"/>
                  </a:cubicBezTo>
                  <a:cubicBezTo>
                    <a:pt x="4167" y="136575"/>
                    <a:pt x="4713" y="135731"/>
                    <a:pt x="5209" y="135136"/>
                  </a:cubicBezTo>
                  <a:cubicBezTo>
                    <a:pt x="5804" y="134441"/>
                    <a:pt x="6499" y="134094"/>
                    <a:pt x="7293" y="134094"/>
                  </a:cubicBezTo>
                  <a:cubicBezTo>
                    <a:pt x="8682" y="134094"/>
                    <a:pt x="10368" y="134888"/>
                    <a:pt x="12353" y="136475"/>
                  </a:cubicBezTo>
                  <a:cubicBezTo>
                    <a:pt x="14337" y="138063"/>
                    <a:pt x="16917" y="139750"/>
                    <a:pt x="20092" y="141536"/>
                  </a:cubicBezTo>
                  <a:cubicBezTo>
                    <a:pt x="23267" y="143321"/>
                    <a:pt x="27236" y="145008"/>
                    <a:pt x="31998" y="146596"/>
                  </a:cubicBezTo>
                  <a:cubicBezTo>
                    <a:pt x="36761" y="148084"/>
                    <a:pt x="42664" y="148828"/>
                    <a:pt x="49709" y="148828"/>
                  </a:cubicBezTo>
                  <a:cubicBezTo>
                    <a:pt x="56059" y="148828"/>
                    <a:pt x="61516" y="148084"/>
                    <a:pt x="66080" y="146596"/>
                  </a:cubicBezTo>
                  <a:cubicBezTo>
                    <a:pt x="70644" y="145008"/>
                    <a:pt x="74414" y="142925"/>
                    <a:pt x="77391" y="140345"/>
                  </a:cubicBezTo>
                  <a:cubicBezTo>
                    <a:pt x="80466" y="137666"/>
                    <a:pt x="82699" y="134590"/>
                    <a:pt x="84088" y="131118"/>
                  </a:cubicBezTo>
                  <a:cubicBezTo>
                    <a:pt x="85576" y="127645"/>
                    <a:pt x="86320" y="124023"/>
                    <a:pt x="86320" y="120253"/>
                  </a:cubicBezTo>
                  <a:cubicBezTo>
                    <a:pt x="86320" y="115391"/>
                    <a:pt x="84832" y="111423"/>
                    <a:pt x="81855" y="108347"/>
                  </a:cubicBezTo>
                  <a:cubicBezTo>
                    <a:pt x="78879" y="105271"/>
                    <a:pt x="75059" y="102493"/>
                    <a:pt x="70396" y="100013"/>
                  </a:cubicBezTo>
                  <a:cubicBezTo>
                    <a:pt x="65832" y="97532"/>
                    <a:pt x="60871" y="95101"/>
                    <a:pt x="55513" y="92720"/>
                  </a:cubicBezTo>
                  <a:cubicBezTo>
                    <a:pt x="50254" y="90239"/>
                    <a:pt x="45343" y="87362"/>
                    <a:pt x="40779" y="84088"/>
                  </a:cubicBezTo>
                  <a:cubicBezTo>
                    <a:pt x="36215" y="80714"/>
                    <a:pt x="32395" y="76646"/>
                    <a:pt x="29319" y="71884"/>
                  </a:cubicBezTo>
                  <a:cubicBezTo>
                    <a:pt x="26243" y="67022"/>
                    <a:pt x="24705" y="60920"/>
                    <a:pt x="24705" y="53578"/>
                  </a:cubicBezTo>
                  <a:cubicBezTo>
                    <a:pt x="24705" y="45938"/>
                    <a:pt x="26194" y="38844"/>
                    <a:pt x="29170" y="32296"/>
                  </a:cubicBezTo>
                  <a:cubicBezTo>
                    <a:pt x="32246" y="25747"/>
                    <a:pt x="36513" y="20092"/>
                    <a:pt x="41970" y="15329"/>
                  </a:cubicBezTo>
                  <a:cubicBezTo>
                    <a:pt x="47526" y="10468"/>
                    <a:pt x="54124" y="6697"/>
                    <a:pt x="61764" y="4018"/>
                  </a:cubicBezTo>
                  <a:cubicBezTo>
                    <a:pt x="69503" y="1339"/>
                    <a:pt x="78036" y="0"/>
                    <a:pt x="87362"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72" name="Shape 3140"/>
            <p:cNvSpPr/>
            <p:nvPr/>
          </p:nvSpPr>
          <p:spPr>
            <a:xfrm>
              <a:off x="3803504" y="501997"/>
              <a:ext cx="69949" cy="89470"/>
            </a:xfrm>
            <a:custGeom>
              <a:avLst/>
              <a:gdLst/>
              <a:ahLst/>
              <a:cxnLst/>
              <a:rect l="0" t="0" r="0" b="0"/>
              <a:pathLst>
                <a:path w="69949" h="89470">
                  <a:moveTo>
                    <a:pt x="16073" y="0"/>
                  </a:moveTo>
                  <a:cubicBezTo>
                    <a:pt x="25797" y="0"/>
                    <a:pt x="34032" y="1240"/>
                    <a:pt x="40779" y="3721"/>
                  </a:cubicBezTo>
                  <a:cubicBezTo>
                    <a:pt x="47625" y="6102"/>
                    <a:pt x="53181" y="9227"/>
                    <a:pt x="57448" y="13097"/>
                  </a:cubicBezTo>
                  <a:cubicBezTo>
                    <a:pt x="61813" y="16867"/>
                    <a:pt x="64988"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1" y="82153"/>
                    <a:pt x="29121" y="85626"/>
                    <a:pt x="16818" y="88106"/>
                  </a:cubicBezTo>
                  <a:lnTo>
                    <a:pt x="0" y="89470"/>
                  </a:lnTo>
                  <a:lnTo>
                    <a:pt x="0" y="69157"/>
                  </a:lnTo>
                  <a:lnTo>
                    <a:pt x="7441" y="68610"/>
                  </a:lnTo>
                  <a:cubicBezTo>
                    <a:pt x="15677" y="67121"/>
                    <a:pt x="22225" y="65088"/>
                    <a:pt x="27087" y="62508"/>
                  </a:cubicBezTo>
                  <a:cubicBezTo>
                    <a:pt x="32048" y="59928"/>
                    <a:pt x="35520" y="56902"/>
                    <a:pt x="37505" y="53429"/>
                  </a:cubicBezTo>
                  <a:cubicBezTo>
                    <a:pt x="39588" y="49957"/>
                    <a:pt x="40630" y="46286"/>
                    <a:pt x="40630" y="42416"/>
                  </a:cubicBezTo>
                  <a:cubicBezTo>
                    <a:pt x="40630" y="36562"/>
                    <a:pt x="38298"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73" name="Shape 3141"/>
            <p:cNvSpPr/>
            <p:nvPr/>
          </p:nvSpPr>
          <p:spPr>
            <a:xfrm>
              <a:off x="4111658" y="640258"/>
              <a:ext cx="43607" cy="32552"/>
            </a:xfrm>
            <a:custGeom>
              <a:avLst/>
              <a:gdLst/>
              <a:ahLst/>
              <a:cxnLst/>
              <a:rect l="0" t="0" r="0" b="0"/>
              <a:pathLst>
                <a:path w="43607" h="32552">
                  <a:moveTo>
                    <a:pt x="40481" y="0"/>
                  </a:moveTo>
                  <a:cubicBezTo>
                    <a:pt x="41473" y="0"/>
                    <a:pt x="42218" y="397"/>
                    <a:pt x="42714" y="1191"/>
                  </a:cubicBezTo>
                  <a:cubicBezTo>
                    <a:pt x="43309" y="1885"/>
                    <a:pt x="43607" y="2927"/>
                    <a:pt x="43607" y="4316"/>
                  </a:cubicBezTo>
                  <a:cubicBezTo>
                    <a:pt x="43607" y="5507"/>
                    <a:pt x="43458" y="6945"/>
                    <a:pt x="43160" y="8632"/>
                  </a:cubicBezTo>
                  <a:cubicBezTo>
                    <a:pt x="42962" y="10220"/>
                    <a:pt x="42614" y="11857"/>
                    <a:pt x="42118" y="13543"/>
                  </a:cubicBezTo>
                  <a:cubicBezTo>
                    <a:pt x="41721" y="15131"/>
                    <a:pt x="41126" y="16718"/>
                    <a:pt x="40332" y="18306"/>
                  </a:cubicBezTo>
                  <a:cubicBezTo>
                    <a:pt x="39638" y="19794"/>
                    <a:pt x="38795" y="21034"/>
                    <a:pt x="37802" y="22027"/>
                  </a:cubicBezTo>
                  <a:cubicBezTo>
                    <a:pt x="36413" y="23416"/>
                    <a:pt x="33933" y="24805"/>
                    <a:pt x="30361" y="26194"/>
                  </a:cubicBezTo>
                  <a:cubicBezTo>
                    <a:pt x="26888" y="27484"/>
                    <a:pt x="22721" y="28674"/>
                    <a:pt x="17859" y="29766"/>
                  </a:cubicBezTo>
                  <a:cubicBezTo>
                    <a:pt x="12998" y="30857"/>
                    <a:pt x="7640" y="31750"/>
                    <a:pt x="1786" y="32445"/>
                  </a:cubicBezTo>
                  <a:lnTo>
                    <a:pt x="0" y="32552"/>
                  </a:lnTo>
                  <a:lnTo>
                    <a:pt x="0" y="9489"/>
                  </a:lnTo>
                  <a:lnTo>
                    <a:pt x="8632" y="8781"/>
                  </a:lnTo>
                  <a:cubicBezTo>
                    <a:pt x="14585" y="7689"/>
                    <a:pt x="19695" y="6499"/>
                    <a:pt x="23961" y="5209"/>
                  </a:cubicBezTo>
                  <a:cubicBezTo>
                    <a:pt x="28327" y="3919"/>
                    <a:pt x="31899" y="2729"/>
                    <a:pt x="34677" y="1637"/>
                  </a:cubicBezTo>
                  <a:cubicBezTo>
                    <a:pt x="37455" y="546"/>
                    <a:pt x="39390" y="0"/>
                    <a:pt x="40481"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74" name="Shape 3142"/>
            <p:cNvSpPr/>
            <p:nvPr/>
          </p:nvSpPr>
          <p:spPr>
            <a:xfrm>
              <a:off x="4203610" y="631626"/>
              <a:ext cx="38993" cy="40332"/>
            </a:xfrm>
            <a:custGeom>
              <a:avLst/>
              <a:gdLst/>
              <a:ahLst/>
              <a:cxnLst/>
              <a:rect l="0" t="0" r="0" b="0"/>
              <a:pathLst>
                <a:path w="38993" h="40332">
                  <a:moveTo>
                    <a:pt x="23068" y="0"/>
                  </a:moveTo>
                  <a:cubicBezTo>
                    <a:pt x="26442" y="0"/>
                    <a:pt x="29121" y="298"/>
                    <a:pt x="31105" y="893"/>
                  </a:cubicBezTo>
                  <a:cubicBezTo>
                    <a:pt x="33189" y="1389"/>
                    <a:pt x="34776" y="2232"/>
                    <a:pt x="35868" y="3423"/>
                  </a:cubicBezTo>
                  <a:cubicBezTo>
                    <a:pt x="37058" y="4514"/>
                    <a:pt x="37852" y="5804"/>
                    <a:pt x="38249" y="7293"/>
                  </a:cubicBezTo>
                  <a:cubicBezTo>
                    <a:pt x="38745" y="8781"/>
                    <a:pt x="38993" y="10468"/>
                    <a:pt x="38993" y="12353"/>
                  </a:cubicBezTo>
                  <a:cubicBezTo>
                    <a:pt x="38993" y="13940"/>
                    <a:pt x="38844" y="15825"/>
                    <a:pt x="38546" y="18008"/>
                  </a:cubicBezTo>
                  <a:cubicBezTo>
                    <a:pt x="38249" y="20191"/>
                    <a:pt x="37802" y="22473"/>
                    <a:pt x="37207" y="24854"/>
                  </a:cubicBezTo>
                  <a:cubicBezTo>
                    <a:pt x="36612" y="27136"/>
                    <a:pt x="35868" y="29270"/>
                    <a:pt x="34975" y="31254"/>
                  </a:cubicBezTo>
                  <a:cubicBezTo>
                    <a:pt x="34181" y="33238"/>
                    <a:pt x="33089" y="34925"/>
                    <a:pt x="31700" y="36314"/>
                  </a:cubicBezTo>
                  <a:cubicBezTo>
                    <a:pt x="30311" y="37703"/>
                    <a:pt x="28327" y="38695"/>
                    <a:pt x="25747" y="39291"/>
                  </a:cubicBezTo>
                  <a:cubicBezTo>
                    <a:pt x="23168" y="39985"/>
                    <a:pt x="19943" y="40332"/>
                    <a:pt x="16073" y="40332"/>
                  </a:cubicBezTo>
                  <a:cubicBezTo>
                    <a:pt x="12799" y="40332"/>
                    <a:pt x="10120" y="40084"/>
                    <a:pt x="8037" y="39588"/>
                  </a:cubicBezTo>
                  <a:cubicBezTo>
                    <a:pt x="5953" y="39191"/>
                    <a:pt x="4316" y="38447"/>
                    <a:pt x="3125" y="37356"/>
                  </a:cubicBezTo>
                  <a:cubicBezTo>
                    <a:pt x="2034" y="36264"/>
                    <a:pt x="1240" y="34975"/>
                    <a:pt x="744" y="33486"/>
                  </a:cubicBezTo>
                  <a:cubicBezTo>
                    <a:pt x="248" y="31899"/>
                    <a:pt x="0" y="30113"/>
                    <a:pt x="0" y="28129"/>
                  </a:cubicBezTo>
                  <a:cubicBezTo>
                    <a:pt x="0" y="26243"/>
                    <a:pt x="149" y="24209"/>
                    <a:pt x="446" y="22027"/>
                  </a:cubicBezTo>
                  <a:cubicBezTo>
                    <a:pt x="744" y="19745"/>
                    <a:pt x="1191" y="17512"/>
                    <a:pt x="1786" y="15329"/>
                  </a:cubicBezTo>
                  <a:cubicBezTo>
                    <a:pt x="2480" y="13047"/>
                    <a:pt x="3225" y="10964"/>
                    <a:pt x="4018" y="9079"/>
                  </a:cubicBezTo>
                  <a:cubicBezTo>
                    <a:pt x="4911" y="7193"/>
                    <a:pt x="6003" y="5606"/>
                    <a:pt x="7293" y="4316"/>
                  </a:cubicBezTo>
                  <a:cubicBezTo>
                    <a:pt x="8682" y="2927"/>
                    <a:pt x="10567" y="1885"/>
                    <a:pt x="12948" y="1191"/>
                  </a:cubicBezTo>
                  <a:cubicBezTo>
                    <a:pt x="15329" y="397"/>
                    <a:pt x="18703" y="0"/>
                    <a:pt x="23068" y="0"/>
                  </a:cubicBez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sp>
          <p:nvSpPr>
            <p:cNvPr id="275" name="Shape 3143"/>
            <p:cNvSpPr/>
            <p:nvPr/>
          </p:nvSpPr>
          <p:spPr>
            <a:xfrm>
              <a:off x="4111658" y="501997"/>
              <a:ext cx="69949" cy="89470"/>
            </a:xfrm>
            <a:custGeom>
              <a:avLst/>
              <a:gdLst/>
              <a:ahLst/>
              <a:cxnLst/>
              <a:rect l="0" t="0" r="0" b="0"/>
              <a:pathLst>
                <a:path w="69949" h="89470">
                  <a:moveTo>
                    <a:pt x="16073" y="0"/>
                  </a:moveTo>
                  <a:cubicBezTo>
                    <a:pt x="25797" y="0"/>
                    <a:pt x="34032" y="1240"/>
                    <a:pt x="40779" y="3721"/>
                  </a:cubicBezTo>
                  <a:cubicBezTo>
                    <a:pt x="47625" y="6102"/>
                    <a:pt x="53181" y="9227"/>
                    <a:pt x="57448" y="13097"/>
                  </a:cubicBezTo>
                  <a:cubicBezTo>
                    <a:pt x="61813" y="16867"/>
                    <a:pt x="64988" y="21134"/>
                    <a:pt x="66973" y="25896"/>
                  </a:cubicBezTo>
                  <a:cubicBezTo>
                    <a:pt x="68957" y="30559"/>
                    <a:pt x="69949" y="35223"/>
                    <a:pt x="69949" y="39886"/>
                  </a:cubicBezTo>
                  <a:cubicBezTo>
                    <a:pt x="69949" y="47823"/>
                    <a:pt x="68064" y="54967"/>
                    <a:pt x="64294" y="61317"/>
                  </a:cubicBezTo>
                  <a:cubicBezTo>
                    <a:pt x="60623" y="67667"/>
                    <a:pt x="54868" y="73124"/>
                    <a:pt x="47030" y="77688"/>
                  </a:cubicBezTo>
                  <a:cubicBezTo>
                    <a:pt x="39191" y="82153"/>
                    <a:pt x="29121" y="85626"/>
                    <a:pt x="16818" y="88106"/>
                  </a:cubicBezTo>
                  <a:lnTo>
                    <a:pt x="0" y="89470"/>
                  </a:lnTo>
                  <a:lnTo>
                    <a:pt x="0" y="69157"/>
                  </a:lnTo>
                  <a:lnTo>
                    <a:pt x="7441" y="68610"/>
                  </a:lnTo>
                  <a:cubicBezTo>
                    <a:pt x="15677" y="67121"/>
                    <a:pt x="22225" y="65088"/>
                    <a:pt x="27087" y="62508"/>
                  </a:cubicBezTo>
                  <a:cubicBezTo>
                    <a:pt x="32048" y="59928"/>
                    <a:pt x="35520" y="56902"/>
                    <a:pt x="37505" y="53429"/>
                  </a:cubicBezTo>
                  <a:cubicBezTo>
                    <a:pt x="39588" y="49957"/>
                    <a:pt x="40630" y="46286"/>
                    <a:pt x="40630" y="42416"/>
                  </a:cubicBezTo>
                  <a:cubicBezTo>
                    <a:pt x="40630" y="36562"/>
                    <a:pt x="38298" y="31800"/>
                    <a:pt x="33635" y="28129"/>
                  </a:cubicBezTo>
                  <a:cubicBezTo>
                    <a:pt x="29071" y="24457"/>
                    <a:pt x="22473" y="22622"/>
                    <a:pt x="13841" y="22622"/>
                  </a:cubicBezTo>
                  <a:lnTo>
                    <a:pt x="0" y="25411"/>
                  </a:lnTo>
                  <a:lnTo>
                    <a:pt x="0" y="2901"/>
                  </a:lnTo>
                  <a:lnTo>
                    <a:pt x="16073" y="0"/>
                  </a:lnTo>
                  <a:close/>
                </a:path>
              </a:pathLst>
            </a:custGeom>
            <a:grpFill/>
            <a:ln w="0" cap="flat">
              <a:miter lim="127000"/>
            </a:ln>
          </p:spPr>
          <p:style>
            <a:lnRef idx="0">
              <a:srgbClr val="000000">
                <a:alpha val="0"/>
              </a:srgbClr>
            </a:lnRef>
            <a:fillRef idx="1">
              <a:srgbClr val="000000"/>
            </a:fillRef>
            <a:effectRef idx="0">
              <a:scrgbClr r="0" g="0" b="0"/>
            </a:effectRef>
            <a:fontRef idx="none"/>
          </p:style>
          <p:txBody>
            <a:bodyPr/>
            <a:lstStyle/>
            <a:p>
              <a:endParaRPr lang="it-IT"/>
            </a:p>
          </p:txBody>
        </p:sp>
      </p:grpSp>
      <p:pic>
        <p:nvPicPr>
          <p:cNvPr id="276" name="Picture 69451"/>
          <p:cNvPicPr>
            <a:picLocks noGrp="1"/>
          </p:cNvPicPr>
          <p:nvPr>
            <p:ph idx="1"/>
          </p:nvPr>
        </p:nvPicPr>
        <p:blipFill>
          <a:blip r:embed="rId2"/>
          <a:stretch>
            <a:fillRect/>
          </a:stretch>
        </p:blipFill>
        <p:spPr>
          <a:xfrm>
            <a:off x="1220951" y="4403524"/>
            <a:ext cx="9171451" cy="679705"/>
          </a:xfrm>
          <a:prstGeom prst="rect">
            <a:avLst/>
          </a:prstGeom>
        </p:spPr>
      </p:pic>
      <p:sp>
        <p:nvSpPr>
          <p:cNvPr id="277" name="Segnaposto contenuto 2"/>
          <p:cNvSpPr txBox="1">
            <a:spLocks/>
          </p:cNvSpPr>
          <p:nvPr/>
        </p:nvSpPr>
        <p:spPr>
          <a:xfrm>
            <a:off x="1029323" y="814340"/>
            <a:ext cx="10515600" cy="957982"/>
          </a:xfrm>
          <a:prstGeom prst="rect">
            <a:avLst/>
          </a:prstGeom>
          <a:solidFill>
            <a:srgbClr val="FFFF00"/>
          </a:solidFill>
          <a:ln>
            <a:solidFill>
              <a:schemeClr val="tx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it-IT" dirty="0" smtClean="0"/>
              <a:t>Un’altra classificazione è stata elaborata da </a:t>
            </a:r>
            <a:r>
              <a:rPr lang="it-IT" b="1" dirty="0" err="1" smtClean="0"/>
              <a:t>Bucciero</a:t>
            </a:r>
            <a:r>
              <a:rPr lang="it-IT" b="1" dirty="0" smtClean="0"/>
              <a:t> e Maggi </a:t>
            </a:r>
            <a:r>
              <a:rPr lang="it-IT" dirty="0" smtClean="0"/>
              <a:t>(2005) che dividono il fenomeno tra:</a:t>
            </a:r>
            <a:endParaRPr lang="it-IT" dirty="0"/>
          </a:p>
        </p:txBody>
      </p:sp>
    </p:spTree>
    <p:extLst>
      <p:ext uri="{BB962C8B-B14F-4D97-AF65-F5344CB8AC3E}">
        <p14:creationId xmlns:p14="http://schemas.microsoft.com/office/powerpoint/2010/main" val="117074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45460"/>
            <a:ext cx="10515600" cy="1119546"/>
          </a:xfrm>
        </p:spPr>
        <p:txBody>
          <a:bodyPr>
            <a:normAutofit/>
          </a:bodyPr>
          <a:lstStyle/>
          <a:p>
            <a:pPr algn="ctr"/>
            <a:r>
              <a:rPr lang="it-IT" sz="3100" dirty="0" smtClean="0">
                <a:latin typeface="+mn-lt"/>
              </a:rPr>
              <a:t>La</a:t>
            </a:r>
            <a:r>
              <a:rPr lang="it-IT" sz="2000" dirty="0" smtClean="0">
                <a:latin typeface="+mn-lt"/>
              </a:rPr>
              <a:t> </a:t>
            </a:r>
            <a:r>
              <a:rPr lang="it-IT" sz="2800" dirty="0" smtClean="0">
                <a:latin typeface="+mn-lt"/>
              </a:rPr>
              <a:t>classificazione più completa sembra essere quella che distingue in sei tipologie più comuni il bullismo:</a:t>
            </a:r>
            <a:endParaRPr lang="it-IT" sz="2800" dirty="0">
              <a:latin typeface="+mn-lt"/>
            </a:endParaRPr>
          </a:p>
        </p:txBody>
      </p:sp>
      <p:sp>
        <p:nvSpPr>
          <p:cNvPr id="3" name="Segnaposto contenuto 2"/>
          <p:cNvSpPr>
            <a:spLocks noGrp="1"/>
          </p:cNvSpPr>
          <p:nvPr>
            <p:ph idx="1"/>
          </p:nvPr>
        </p:nvSpPr>
        <p:spPr>
          <a:xfrm>
            <a:off x="838200" y="1750141"/>
            <a:ext cx="10515600" cy="4365523"/>
          </a:xfrm>
          <a:solidFill>
            <a:srgbClr val="FFFFCC"/>
          </a:solidFill>
          <a:ln>
            <a:solidFill>
              <a:schemeClr val="tx1"/>
            </a:solidFill>
          </a:ln>
        </p:spPr>
        <p:txBody>
          <a:bodyPr>
            <a:normAutofit/>
          </a:bodyPr>
          <a:lstStyle/>
          <a:p>
            <a:r>
              <a:rPr lang="it-IT" b="1" dirty="0" smtClean="0"/>
              <a:t>Bullismo fisico </a:t>
            </a:r>
            <a:r>
              <a:rPr lang="it-IT" dirty="0" smtClean="0"/>
              <a:t>(usano azioni fisiche)</a:t>
            </a:r>
          </a:p>
          <a:p>
            <a:r>
              <a:rPr lang="it-IT" b="1" dirty="0" smtClean="0"/>
              <a:t>Bullismo verbale </a:t>
            </a:r>
            <a:r>
              <a:rPr lang="it-IT" dirty="0" smtClean="0"/>
              <a:t>(usano parole offensive, appellativi e vezzeggiativi)</a:t>
            </a:r>
          </a:p>
          <a:p>
            <a:r>
              <a:rPr lang="it-IT" b="1" dirty="0" smtClean="0"/>
              <a:t>Bullismo relazionale </a:t>
            </a:r>
            <a:r>
              <a:rPr lang="it-IT" dirty="0" smtClean="0"/>
              <a:t>(escludono in modo sleale ed infido la vittima dal gruppo)</a:t>
            </a:r>
          </a:p>
          <a:p>
            <a:r>
              <a:rPr lang="it-IT" b="1" dirty="0" smtClean="0"/>
              <a:t>Bullismo sessuale </a:t>
            </a:r>
            <a:r>
              <a:rPr lang="it-IT" dirty="0" smtClean="0"/>
              <a:t>(usano commenti, gesti volgari e materiali pornografici)</a:t>
            </a:r>
          </a:p>
          <a:p>
            <a:r>
              <a:rPr lang="it-IT" b="1" dirty="0"/>
              <a:t>Cyber- bullismo </a:t>
            </a:r>
            <a:r>
              <a:rPr lang="it-IT" dirty="0"/>
              <a:t>(</a:t>
            </a:r>
            <a:r>
              <a:rPr lang="it-IT" dirty="0" smtClean="0"/>
              <a:t>usano </a:t>
            </a:r>
            <a:r>
              <a:rPr lang="it-IT" dirty="0"/>
              <a:t>la tecnologia) </a:t>
            </a:r>
            <a:endParaRPr lang="it-IT" dirty="0" smtClean="0"/>
          </a:p>
          <a:p>
            <a:r>
              <a:rPr lang="it-IT" b="1" dirty="0" smtClean="0"/>
              <a:t>Bullismo basato sul pregiudizio </a:t>
            </a:r>
            <a:r>
              <a:rPr lang="it-IT" dirty="0" smtClean="0"/>
              <a:t>(si associa agli altri precedenti ed è pericoloso in quanto spesso degenera in crimini di odio)</a:t>
            </a:r>
            <a:endParaRPr lang="it-IT" dirty="0"/>
          </a:p>
        </p:txBody>
      </p:sp>
    </p:spTree>
    <p:extLst>
      <p:ext uri="{BB962C8B-B14F-4D97-AF65-F5344CB8AC3E}">
        <p14:creationId xmlns:p14="http://schemas.microsoft.com/office/powerpoint/2010/main" val="15961065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03236"/>
          </a:xfrm>
          <a:solidFill>
            <a:srgbClr val="FFFF00"/>
          </a:solidFill>
          <a:ln>
            <a:solidFill>
              <a:schemeClr val="tx1"/>
            </a:solidFill>
          </a:ln>
        </p:spPr>
        <p:txBody>
          <a:bodyPr/>
          <a:lstStyle/>
          <a:p>
            <a:pPr algn="ctr"/>
            <a:r>
              <a:rPr lang="it-IT" b="1" dirty="0" smtClean="0"/>
              <a:t>Gli interpreti coinvolti</a:t>
            </a:r>
            <a:endParaRPr lang="it-IT" b="1" dirty="0"/>
          </a:p>
        </p:txBody>
      </p:sp>
      <p:sp>
        <p:nvSpPr>
          <p:cNvPr id="3" name="Segnaposto contenuto 2"/>
          <p:cNvSpPr>
            <a:spLocks noGrp="1"/>
          </p:cNvSpPr>
          <p:nvPr>
            <p:ph idx="1"/>
          </p:nvPr>
        </p:nvSpPr>
        <p:spPr>
          <a:xfrm>
            <a:off x="838200" y="1849824"/>
            <a:ext cx="10515600" cy="3336310"/>
          </a:xfrm>
        </p:spPr>
        <p:txBody>
          <a:bodyPr>
            <a:normAutofit/>
          </a:bodyPr>
          <a:lstStyle/>
          <a:p>
            <a:pPr marL="514350" indent="-514350">
              <a:buFont typeface="+mj-lt"/>
              <a:buAutoNum type="alphaUcPeriod"/>
            </a:pPr>
            <a:r>
              <a:rPr lang="it-IT" sz="4800" dirty="0" smtClean="0"/>
              <a:t>Il bullo </a:t>
            </a:r>
          </a:p>
          <a:p>
            <a:pPr marL="514350" indent="-514350">
              <a:buFont typeface="+mj-lt"/>
              <a:buAutoNum type="alphaUcPeriod"/>
            </a:pPr>
            <a:r>
              <a:rPr lang="it-IT" sz="4800" dirty="0" smtClean="0"/>
              <a:t>La vittima </a:t>
            </a:r>
          </a:p>
          <a:p>
            <a:pPr marL="514350" indent="-514350">
              <a:buFont typeface="+mj-lt"/>
              <a:buAutoNum type="alphaUcPeriod"/>
            </a:pPr>
            <a:r>
              <a:rPr lang="it-IT" sz="4800" dirty="0" smtClean="0"/>
              <a:t>Gli spettatori</a:t>
            </a:r>
            <a:endParaRPr lang="it-IT" sz="4800" dirty="0"/>
          </a:p>
          <a:p>
            <a:pPr marL="514350" indent="-514350">
              <a:buFont typeface="+mj-lt"/>
              <a:buAutoNum type="alphaUcPeriod"/>
            </a:pPr>
            <a:r>
              <a:rPr lang="it-IT" sz="4800" dirty="0" smtClean="0"/>
              <a:t>I gregari</a:t>
            </a:r>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0037" y="1957857"/>
            <a:ext cx="5957454" cy="2904722"/>
          </a:xfrm>
          <a:prstGeom prst="rect">
            <a:avLst/>
          </a:prstGeom>
          <a:ln w="38100">
            <a:solidFill>
              <a:srgbClr val="FFFF00"/>
            </a:solidFill>
          </a:ln>
        </p:spPr>
      </p:pic>
    </p:spTree>
    <p:extLst>
      <p:ext uri="{BB962C8B-B14F-4D97-AF65-F5344CB8AC3E}">
        <p14:creationId xmlns:p14="http://schemas.microsoft.com/office/powerpoint/2010/main" val="363527696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1373</TotalTime>
  <Words>1514</Words>
  <Application>Microsoft Office PowerPoint</Application>
  <PresentationFormat>Widescreen</PresentationFormat>
  <Paragraphs>210</Paragraphs>
  <Slides>34</Slides>
  <Notes>2</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34</vt:i4>
      </vt:variant>
    </vt:vector>
  </HeadingPairs>
  <TitlesOfParts>
    <vt:vector size="41" baseType="lpstr">
      <vt:lpstr>Arial</vt:lpstr>
      <vt:lpstr>Calibri</vt:lpstr>
      <vt:lpstr>Calibri Light</vt:lpstr>
      <vt:lpstr>Imprint MT Shadow</vt:lpstr>
      <vt:lpstr>Times New Roman</vt:lpstr>
      <vt:lpstr>Wingdings</vt:lpstr>
      <vt:lpstr>Tema di Office</vt:lpstr>
      <vt:lpstr>Presentazione standard di PowerPoint</vt:lpstr>
      <vt:lpstr>Alcune definizione nella storia</vt:lpstr>
      <vt:lpstr>Noi oggi possiamo definire il bullismo…</vt:lpstr>
      <vt:lpstr>Le variabili</vt:lpstr>
      <vt:lpstr>Tipi di bullismo</vt:lpstr>
      <vt:lpstr>Presentazione standard di PowerPoint</vt:lpstr>
      <vt:lpstr>Presentazione standard di PowerPoint</vt:lpstr>
      <vt:lpstr>La classificazione più completa sembra essere quella che distingue in sei tipologie più comuni il bullismo:</vt:lpstr>
      <vt:lpstr>Gli interpreti coinvolti</vt:lpstr>
      <vt:lpstr>A ) Il bullo </vt:lpstr>
      <vt:lpstr>A ) Il bullo </vt:lpstr>
      <vt:lpstr>Non tutti i tipi di bullo possono essere ricondotti a una categoria specifica: alcuni potrebbero avere caratteristiche comuni a più categorie o non essere inquadrabili in nessuna tipologia.  </vt:lpstr>
      <vt:lpstr>Le sei tipologie più diffuse:</vt:lpstr>
      <vt:lpstr>Presentazione standard di PowerPoint</vt:lpstr>
      <vt:lpstr>Presentazione standard di PowerPoint</vt:lpstr>
      <vt:lpstr>B) La vittima</vt:lpstr>
      <vt:lpstr>                     Una distinzione va fatta tra:  - vittima attiva (mette in atto comportamenti fastidiosi e provocatori nei confronti del bullo; tra questi troviamo: 1. la vittima – bullo (riveste sia il ruolo di martire che di carnefice) 2. la vittima emarginata violenta (figura ambivalente) 3. la vittima provocatrice (con carattere ansioso e aggressivo; iperattiva e per questo dotata        di scarsa attenzione che le causa irritazione e tensione) 4. la vittima reattiva (atteggiamento non consono al conteso e provoca spesso fastidio a chi        lo circonda e ali adulti)  - vittima passiva (subisce senza obiettare)  </vt:lpstr>
      <vt:lpstr>Caratteristiche generali della vittima di bullismo:</vt:lpstr>
      <vt:lpstr>C) Gli spettatori</vt:lpstr>
      <vt:lpstr>d) I gregari</vt:lpstr>
      <vt:lpstr>Presentazione standard di PowerPoint</vt:lpstr>
      <vt:lpstr>Meglio ancora studi italiani hanno suddiviso i gregari in:</vt:lpstr>
      <vt:lpstr>Presentazione standard di PowerPoint</vt:lpstr>
      <vt:lpstr>Presentazione standard di PowerPoint</vt:lpstr>
      <vt:lpstr>Indicatori delle possibili vittime del bullismo</vt:lpstr>
      <vt:lpstr>Presentazione standard di PowerPoint</vt:lpstr>
      <vt:lpstr>Normativa e Direttive di riferimento generali</vt:lpstr>
      <vt:lpstr>I danni provocati dai bulli sono risarcibili economicamente e moralmente</vt:lpstr>
      <vt:lpstr>Quando si verifica una violazione della legge penale o civile</vt:lpstr>
      <vt:lpstr> Tipologie di danno subito e risarcibile </vt:lpstr>
      <vt:lpstr>Responsabilità</vt:lpstr>
      <vt:lpstr>Alcune altre responsabilità dell’insegnante</vt:lpstr>
      <vt:lpstr>Competenze generali della scuola</vt:lpstr>
      <vt:lpstr>Competenze specifiche della scuola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bullismo</dc:title>
  <dc:creator>Windows User</dc:creator>
  <cp:lastModifiedBy>Windows User</cp:lastModifiedBy>
  <cp:revision>137</cp:revision>
  <cp:lastPrinted>2020-06-20T10:45:12Z</cp:lastPrinted>
  <dcterms:created xsi:type="dcterms:W3CDTF">2020-05-24T17:33:38Z</dcterms:created>
  <dcterms:modified xsi:type="dcterms:W3CDTF">2020-07-22T19:45:40Z</dcterms:modified>
  <cp:contentStatus>Finale</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