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93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86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2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9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9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1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4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75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56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35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1E63-B4EB-472A-9CE5-6E3509DAD0AC}" type="datetimeFigureOut">
              <a:rPr lang="it-IT" smtClean="0"/>
              <a:t>26/09/2020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0F91-A415-436A-A703-A985B9F5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8261">
            <a:off x="1045241" y="2094721"/>
            <a:ext cx="5787888" cy="387065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2060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466" y="497774"/>
            <a:ext cx="11507056" cy="1124549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it-IT" sz="7200" b="1" dirty="0" smtClean="0">
                <a:solidFill>
                  <a:srgbClr val="002060"/>
                </a:solidFill>
              </a:rPr>
              <a:t>LO SPAZIO E IL TEMPO</a:t>
            </a: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19072" y="5756465"/>
            <a:ext cx="3851096" cy="39775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Prof.ssa Barbara Mammarella</a:t>
            </a:r>
            <a:endParaRPr lang="it-IT" sz="18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961247" y="2144252"/>
            <a:ext cx="3945275" cy="490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(DA PAG. 60 A 68)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8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b="1" dirty="0" smtClean="0"/>
              <a:t>LO SPAZIO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309">
            <a:off x="838199" y="1989214"/>
            <a:ext cx="3153697" cy="2091038"/>
          </a:xfrm>
          <a:ln w="38100">
            <a:solidFill>
              <a:srgbClr val="00206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540">
            <a:off x="7870773" y="1978265"/>
            <a:ext cx="3388019" cy="254189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24" y="2105246"/>
            <a:ext cx="3614460" cy="240964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501">
            <a:off x="1154971" y="3946868"/>
            <a:ext cx="3086133" cy="231162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AutoShape 4" descr="Coronavirus, dalle mascherine obbligatorie in luoghi chiusi al  distanziamento: le misure che vanno verso la proroga - Il Sole 24 ORE"/>
          <p:cNvSpPr>
            <a:spLocks noChangeAspect="1" noChangeArrowheads="1"/>
          </p:cNvSpPr>
          <p:nvPr/>
        </p:nvSpPr>
        <p:spPr bwMode="auto">
          <a:xfrm>
            <a:off x="307975" y="-585788"/>
            <a:ext cx="29622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331311"/>
            <a:ext cx="2143125" cy="214312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079">
            <a:off x="7651642" y="4406184"/>
            <a:ext cx="3442998" cy="16214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3333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383" y="673895"/>
            <a:ext cx="8089372" cy="54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b="1" dirty="0" smtClean="0"/>
              <a:t>DESCRIZIONE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I LUOGHI SONO DESCRITTI IN MODO: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DENOTATIVO</a:t>
            </a:r>
            <a:r>
              <a:rPr lang="it-IT" dirty="0" smtClean="0"/>
              <a:t> (OGGETTIVO E IMPERSONALE)</a:t>
            </a:r>
          </a:p>
          <a:p>
            <a:r>
              <a:rPr lang="it-IT" b="1" u="sng" dirty="0" smtClean="0">
                <a:solidFill>
                  <a:srgbClr val="00B050"/>
                </a:solidFill>
              </a:rPr>
              <a:t>CONNOTATIVO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(STATI D’ANIMO, EMOZIONI, VALORI)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14" y="3461336"/>
            <a:ext cx="4162479" cy="276994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3024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829" t="20991" r="36847" b="17027"/>
          <a:stretch/>
        </p:blipFill>
        <p:spPr>
          <a:xfrm>
            <a:off x="811659" y="316376"/>
            <a:ext cx="10356351" cy="586866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3698698" y="6311372"/>
            <a:ext cx="486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" dirty="0" smtClean="0"/>
              <a:t>FONTE:&gt; https://www.studiotrevisani.it/analisi-denotativa-e-analisi-connotativa-semiotica-e-marketing</a:t>
            </a:r>
            <a:r>
              <a:rPr lang="it-IT" dirty="0" smtClean="0"/>
              <a:t>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997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064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dirty="0" smtClean="0"/>
              <a:t>I LUOGHI POSSONO ESSERE: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351338"/>
          </a:xfrm>
        </p:spPr>
        <p:txBody>
          <a:bodyPr/>
          <a:lstStyle/>
          <a:p>
            <a:r>
              <a:rPr lang="it-IT" dirty="0" smtClean="0"/>
              <a:t>REALI </a:t>
            </a:r>
          </a:p>
          <a:p>
            <a:r>
              <a:rPr lang="it-IT" dirty="0" smtClean="0"/>
              <a:t>REALISTICI</a:t>
            </a:r>
          </a:p>
          <a:p>
            <a:r>
              <a:rPr lang="it-IT" dirty="0" smtClean="0"/>
              <a:t>IMMAGINARI </a:t>
            </a:r>
          </a:p>
          <a:p>
            <a:r>
              <a:rPr lang="it-IT" dirty="0" smtClean="0"/>
              <a:t>APERTI</a:t>
            </a:r>
          </a:p>
          <a:p>
            <a:r>
              <a:rPr lang="it-IT" dirty="0" smtClean="0"/>
              <a:t>CHIUSI</a:t>
            </a:r>
          </a:p>
          <a:p>
            <a:r>
              <a:rPr lang="it-IT" dirty="0" smtClean="0"/>
              <a:t>SIMBOLICI</a:t>
            </a:r>
            <a:endParaRPr lang="it-IT" dirty="0"/>
          </a:p>
        </p:txBody>
      </p:sp>
      <p:sp>
        <p:nvSpPr>
          <p:cNvPr id="4" name="AutoShape 2" descr="L'Atlantide russa: la città invisibile di Tomb Raider di Kitezh era un luogo  reale -"/>
          <p:cNvSpPr>
            <a:spLocks noChangeAspect="1" noChangeArrowheads="1"/>
          </p:cNvSpPr>
          <p:nvPr/>
        </p:nvSpPr>
        <p:spPr bwMode="auto">
          <a:xfrm>
            <a:off x="155575" y="-85725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34" y="1654523"/>
            <a:ext cx="3282957" cy="218863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75" y="1883520"/>
            <a:ext cx="3764095" cy="177912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621" y="4171586"/>
            <a:ext cx="3854804" cy="22628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637" y="4060416"/>
            <a:ext cx="3084082" cy="23100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232953"/>
            <a:ext cx="2481209" cy="24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1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1886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dirty="0" smtClean="0"/>
              <a:t>IL TEMPO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Può essere: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Preciso</a:t>
            </a:r>
            <a:r>
              <a:rPr lang="it-IT" dirty="0" smtClean="0"/>
              <a:t> (</a:t>
            </a:r>
            <a:r>
              <a:rPr lang="it-IT" i="1" dirty="0" smtClean="0"/>
              <a:t>es. 23 settembre 2020</a:t>
            </a:r>
            <a:r>
              <a:rPr lang="it-IT" dirty="0" smtClean="0"/>
              <a:t>)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Indefinito</a:t>
            </a:r>
            <a:r>
              <a:rPr lang="it-IT" dirty="0" smtClean="0"/>
              <a:t> (</a:t>
            </a:r>
            <a:r>
              <a:rPr lang="it-IT" i="1" dirty="0" smtClean="0"/>
              <a:t>es. C’era una volta…)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66" y="3760342"/>
            <a:ext cx="4637693" cy="2597108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406" y="2675990"/>
            <a:ext cx="4595119" cy="286385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1473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5078" y="462337"/>
            <a:ext cx="11126913" cy="6020656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endParaRPr lang="it-IT" b="1" u="sng" dirty="0" smtClean="0"/>
          </a:p>
          <a:p>
            <a:r>
              <a:rPr lang="it-IT" b="1" u="sng" dirty="0" smtClean="0"/>
              <a:t>Tempo della storia  </a:t>
            </a:r>
            <a:r>
              <a:rPr lang="it-IT" dirty="0" smtClean="0">
                <a:solidFill>
                  <a:srgbClr val="FF0000"/>
                </a:solidFill>
              </a:rPr>
              <a:t>EPOCA PRECISA (PASSATO-PRESENTE-FUTURO)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                                                                       1324         2020        3050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1" i="1" u="sng" dirty="0" smtClean="0"/>
              <a:t>Durata della storia  </a:t>
            </a:r>
            <a:r>
              <a:rPr lang="it-IT" dirty="0" smtClean="0">
                <a:solidFill>
                  <a:srgbClr val="00B050"/>
                </a:solidFill>
              </a:rPr>
              <a:t>QUANTO TEMPO E’ DURATA LA STORIA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50"/>
                </a:solidFill>
              </a:rPr>
              <a:t>                                 (è definito ma non narrato completamente)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chemeClr val="accent4">
                    <a:lumMod val="75000"/>
                  </a:schemeClr>
                </a:solidFill>
              </a:rPr>
              <a:t>Si riassume il tempo attraverso :</a:t>
            </a:r>
          </a:p>
          <a:p>
            <a:r>
              <a:rPr lang="it-IT" i="1" dirty="0" smtClean="0">
                <a:solidFill>
                  <a:schemeClr val="accent4">
                    <a:lumMod val="75000"/>
                  </a:schemeClr>
                </a:solidFill>
              </a:rPr>
              <a:t>Sommario</a:t>
            </a:r>
          </a:p>
          <a:p>
            <a:r>
              <a:rPr lang="it-IT" i="1" dirty="0" smtClean="0">
                <a:solidFill>
                  <a:schemeClr val="accent4">
                    <a:lumMod val="75000"/>
                  </a:schemeClr>
                </a:solidFill>
              </a:rPr>
              <a:t>Analisi (si analizzano solo alcuni momenti importanti)</a:t>
            </a:r>
          </a:p>
          <a:p>
            <a:r>
              <a:rPr lang="it-IT" i="1" dirty="0" smtClean="0">
                <a:solidFill>
                  <a:schemeClr val="accent4">
                    <a:lumMod val="75000"/>
                  </a:schemeClr>
                </a:solidFill>
              </a:rPr>
              <a:t>Ellissi (quando si tralasciano interi periodi)</a:t>
            </a:r>
          </a:p>
          <a:p>
            <a:r>
              <a:rPr lang="it-IT" i="1" dirty="0" smtClean="0">
                <a:solidFill>
                  <a:schemeClr val="accent4">
                    <a:lumMod val="75000"/>
                  </a:schemeClr>
                </a:solidFill>
              </a:rPr>
              <a:t>Digressione (quando la narrazione di ferma per una descrizione o per l’analisi di un personaggio, fatto, </a:t>
            </a:r>
            <a:r>
              <a:rPr lang="it-IT" i="1" dirty="0" err="1" smtClean="0">
                <a:solidFill>
                  <a:schemeClr val="accent4">
                    <a:lumMod val="75000"/>
                  </a:schemeClr>
                </a:solidFill>
              </a:rPr>
              <a:t>ecc</a:t>
            </a:r>
            <a:r>
              <a:rPr lang="it-IT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endParaRPr lang="it-IT" dirty="0" smtClean="0">
              <a:solidFill>
                <a:srgbClr val="00B050"/>
              </a:solidFill>
            </a:endParaRPr>
          </a:p>
          <a:p>
            <a:r>
              <a:rPr lang="it-IT" b="1" i="1" u="sng" dirty="0" smtClean="0"/>
              <a:t>Tempo della narrazione </a:t>
            </a:r>
            <a:r>
              <a:rPr lang="it-IT" dirty="0" smtClean="0">
                <a:solidFill>
                  <a:srgbClr val="0070C0"/>
                </a:solidFill>
              </a:rPr>
              <a:t>IL MOMENTO IN CUI I FATTI VENGONO NARRATI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6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3983" y="2502150"/>
            <a:ext cx="11147460" cy="165888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1800" b="1" i="1" dirty="0" smtClean="0">
                <a:solidFill>
                  <a:srgbClr val="FF0000"/>
                </a:solidFill>
              </a:rPr>
              <a:t>RICAPITOLANDO…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https://www.treccani.it/magazine/webtv/videos/rep_italiano_lo_spazio_e_il_tempo_narrativo.html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147997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LO SPAZIO E IL TEMPO</vt:lpstr>
      <vt:lpstr>LO SPAZIO</vt:lpstr>
      <vt:lpstr>Presentazione standard di PowerPoint</vt:lpstr>
      <vt:lpstr>DESCRIZIONE</vt:lpstr>
      <vt:lpstr>Presentazione standard di PowerPoint</vt:lpstr>
      <vt:lpstr>I LUOGHI POSSONO ESSERE:</vt:lpstr>
      <vt:lpstr>IL TEMPO</vt:lpstr>
      <vt:lpstr>Presentazione standard di PowerPoint</vt:lpstr>
      <vt:lpstr>RICAPITOLANDO…  https://www.treccani.it/magazine/webtv/videos/rep_italiano_lo_spazio_e_il_tempo_narrativo.html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SPAZIO E IL TEMPO</dc:title>
  <dc:creator>Windows User</dc:creator>
  <cp:lastModifiedBy>Windows User</cp:lastModifiedBy>
  <cp:revision>12</cp:revision>
  <dcterms:created xsi:type="dcterms:W3CDTF">2020-09-22T14:59:09Z</dcterms:created>
  <dcterms:modified xsi:type="dcterms:W3CDTF">2020-09-26T07:40:52Z</dcterms:modified>
</cp:coreProperties>
</file>